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4719" autoAdjust="0"/>
  </p:normalViewPr>
  <p:slideViewPr>
    <p:cSldViewPr snapToGrid="0">
      <p:cViewPr>
        <p:scale>
          <a:sx n="66" d="100"/>
          <a:sy n="66" d="100"/>
        </p:scale>
        <p:origin x="2040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A0A63-8A2E-450F-9CE1-892C547F4653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30BCE-3F49-452F-8610-9E6A0B5B3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0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Sumo</a:t>
            </a:r>
            <a:r>
              <a:rPr lang="hu-HU" dirty="0"/>
              <a:t> is a </a:t>
            </a:r>
            <a:r>
              <a:rPr lang="hu-HU" dirty="0" err="1"/>
              <a:t>traffic</a:t>
            </a:r>
            <a:r>
              <a:rPr lang="hu-HU" dirty="0"/>
              <a:t> </a:t>
            </a:r>
            <a:r>
              <a:rPr lang="hu-HU" dirty="0" err="1"/>
              <a:t>simulator</a:t>
            </a:r>
            <a:r>
              <a:rPr lang="hu-HU" dirty="0"/>
              <a:t>, </a:t>
            </a:r>
            <a:r>
              <a:rPr lang="hu-HU" dirty="0" err="1"/>
              <a:t>witch</a:t>
            </a:r>
            <a:r>
              <a:rPr lang="hu-HU" dirty="0"/>
              <a:t> </a:t>
            </a:r>
            <a:r>
              <a:rPr lang="hu-HU" dirty="0" err="1"/>
              <a:t>simulates</a:t>
            </a:r>
            <a:r>
              <a:rPr lang="hu-HU" dirty="0"/>
              <a:t> </a:t>
            </a:r>
            <a:r>
              <a:rPr lang="hu-HU" dirty="0" err="1"/>
              <a:t>every</a:t>
            </a:r>
            <a:r>
              <a:rPr lang="hu-HU" dirty="0"/>
              <a:t> </a:t>
            </a:r>
            <a:r>
              <a:rPr lang="hu-HU" dirty="0" err="1"/>
              <a:t>car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its</a:t>
            </a:r>
            <a:r>
              <a:rPr lang="hu-HU" dirty="0"/>
              <a:t> </a:t>
            </a:r>
            <a:r>
              <a:rPr lang="hu-HU" dirty="0" err="1"/>
              <a:t>position</a:t>
            </a:r>
            <a:r>
              <a:rPr lang="hu-HU" dirty="0"/>
              <a:t> </a:t>
            </a:r>
            <a:r>
              <a:rPr lang="hu-HU" dirty="0" err="1"/>
              <a:t>speed</a:t>
            </a:r>
            <a:r>
              <a:rPr lang="hu-HU" dirty="0"/>
              <a:t> </a:t>
            </a:r>
            <a:r>
              <a:rPr lang="hu-HU" dirty="0" err="1"/>
              <a:t>ect</a:t>
            </a:r>
            <a:r>
              <a:rPr lang="hu-HU" dirty="0"/>
              <a:t>. </a:t>
            </a:r>
            <a:r>
              <a:rPr lang="hu-HU" dirty="0" err="1"/>
              <a:t>We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using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edge</a:t>
            </a:r>
            <a:r>
              <a:rPr lang="hu-HU" dirty="0"/>
              <a:t> </a:t>
            </a:r>
            <a:r>
              <a:rPr lang="hu-HU" dirty="0" err="1"/>
              <a:t>data</a:t>
            </a:r>
            <a:r>
              <a:rPr lang="hu-HU" dirty="0"/>
              <a:t>-s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train</a:t>
            </a:r>
            <a:r>
              <a:rPr lang="hu-HU" dirty="0"/>
              <a:t> </a:t>
            </a:r>
            <a:r>
              <a:rPr lang="hu-HU" dirty="0" err="1"/>
              <a:t>our</a:t>
            </a:r>
            <a:r>
              <a:rPr lang="hu-HU" dirty="0"/>
              <a:t> GNN. 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30BCE-3F49-452F-8610-9E6A0B5B3C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93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6a0dd52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6a0dd52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30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9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96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hu" smtClean="0"/>
              <a:pPr/>
              <a:t>‹#›</a:t>
            </a:fld>
            <a:endParaRPr lang="hu"/>
          </a:p>
        </p:txBody>
      </p:sp>
    </p:spTree>
    <p:extLst>
      <p:ext uri="{BB962C8B-B14F-4D97-AF65-F5344CB8AC3E}">
        <p14:creationId xmlns:p14="http://schemas.microsoft.com/office/powerpoint/2010/main" val="213359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9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55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7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9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739ADA-F5EC-4DC8-B020-AA2DCD37173F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170D88A-7EF5-4507-B5E5-609E18D3A93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34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4DF474-036D-A0D3-7A91-A7C3563E7F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Graph</a:t>
            </a:r>
            <a:r>
              <a:rPr lang="hu-HU" dirty="0"/>
              <a:t> </a:t>
            </a:r>
            <a:r>
              <a:rPr lang="hu-HU" dirty="0" err="1"/>
              <a:t>Neural</a:t>
            </a:r>
            <a:r>
              <a:rPr lang="hu-HU" dirty="0"/>
              <a:t> </a:t>
            </a:r>
            <a:r>
              <a:rPr lang="hu-HU" dirty="0" err="1"/>
              <a:t>Networks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traffic</a:t>
            </a:r>
            <a:r>
              <a:rPr lang="hu-HU" dirty="0"/>
              <a:t> </a:t>
            </a:r>
            <a:r>
              <a:rPr lang="hu-HU" dirty="0" err="1"/>
              <a:t>modeling</a:t>
            </a:r>
            <a:endParaRPr lang="en-US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210107F-DC36-79EB-AEDD-D16FC746C2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Máth</a:t>
            </a:r>
            <a:r>
              <a:rPr lang="hu-HU" dirty="0"/>
              <a:t> Benedek, Nemes Ádám</a:t>
            </a:r>
          </a:p>
        </p:txBody>
      </p:sp>
    </p:spTree>
    <p:extLst>
      <p:ext uri="{BB962C8B-B14F-4D97-AF65-F5344CB8AC3E}">
        <p14:creationId xmlns:p14="http://schemas.microsoft.com/office/powerpoint/2010/main" val="219847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4763BE-363A-93FE-082C-13B26A52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764" y="263527"/>
            <a:ext cx="10058400" cy="1450757"/>
          </a:xfrm>
        </p:spPr>
        <p:txBody>
          <a:bodyPr/>
          <a:lstStyle/>
          <a:p>
            <a:r>
              <a:rPr lang="hu-HU" dirty="0" err="1"/>
              <a:t>Our</a:t>
            </a:r>
            <a:r>
              <a:rPr lang="hu-HU" dirty="0"/>
              <a:t> </a:t>
            </a:r>
            <a:r>
              <a:rPr lang="hu-HU" dirty="0" err="1"/>
              <a:t>Goals</a:t>
            </a:r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2C0CE2-272C-C127-9134-F51A36F1E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Give</a:t>
            </a:r>
            <a:r>
              <a:rPr lang="hu-HU" dirty="0"/>
              <a:t> an </a:t>
            </a:r>
            <a:r>
              <a:rPr lang="hu-HU" dirty="0" err="1"/>
              <a:t>estimate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future</a:t>
            </a:r>
            <a:r>
              <a:rPr lang="hu-HU" dirty="0"/>
              <a:t> of </a:t>
            </a:r>
            <a:r>
              <a:rPr lang="hu-HU" dirty="0" err="1"/>
              <a:t>trafic</a:t>
            </a:r>
            <a:r>
              <a:rPr lang="hu-HU" dirty="0"/>
              <a:t> </a:t>
            </a:r>
            <a:r>
              <a:rPr lang="hu-HU" dirty="0" err="1"/>
              <a:t>density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edges</a:t>
            </a:r>
            <a:r>
              <a:rPr lang="hu-HU" dirty="0"/>
              <a:t>,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30%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edge</a:t>
            </a:r>
            <a:r>
              <a:rPr lang="hu-HU" dirty="0"/>
              <a:t> </a:t>
            </a:r>
            <a:r>
              <a:rPr lang="hu-HU" dirty="0" err="1"/>
              <a:t>data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946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68F8A2-C85C-F92D-B788-0D94472F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GNN – </a:t>
            </a:r>
            <a:r>
              <a:rPr lang="hu-HU" dirty="0" err="1"/>
              <a:t>Graph</a:t>
            </a:r>
            <a:r>
              <a:rPr lang="hu-HU" dirty="0"/>
              <a:t> </a:t>
            </a:r>
            <a:r>
              <a:rPr lang="hu-HU" dirty="0" err="1"/>
              <a:t>Neural</a:t>
            </a:r>
            <a:r>
              <a:rPr lang="hu-HU" dirty="0"/>
              <a:t> </a:t>
            </a:r>
            <a:r>
              <a:rPr lang="hu-HU" dirty="0" err="1"/>
              <a:t>Networks</a:t>
            </a:r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2A77BF-E5E9-F8D7-1CAF-B2CE07C4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47FD3A2-C8C6-8A94-1B47-0FDA9B0EF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19" y="1690688"/>
            <a:ext cx="10720961" cy="461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0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35740B-F1CC-8300-EA6A-F5FE9EA5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is SUMO?</a:t>
            </a:r>
            <a:endParaRPr lang="en-US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4D687AC-EFF5-814B-B65D-1F0B18D30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389" y="1759744"/>
            <a:ext cx="4473804" cy="450255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75375295-58A2-54C6-5685-CF87ED0385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508" y="1759745"/>
            <a:ext cx="5217248" cy="4502556"/>
          </a:xfrm>
          <a:prstGeom prst="rect">
            <a:avLst/>
          </a:prstGeom>
        </p:spPr>
      </p:pic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5FF955C4-45A8-2C37-2408-D794A0FBADDD}"/>
              </a:ext>
            </a:extLst>
          </p:cNvPr>
          <p:cNvCxnSpPr>
            <a:cxnSpLocks/>
          </p:cNvCxnSpPr>
          <p:nvPr/>
        </p:nvCxnSpPr>
        <p:spPr>
          <a:xfrm>
            <a:off x="3861881" y="3016251"/>
            <a:ext cx="429998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76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6A9EC-26B5-2812-98F0-C5334F421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141" y="522513"/>
            <a:ext cx="10515600" cy="2906487"/>
          </a:xfrm>
        </p:spPr>
        <p:txBody>
          <a:bodyPr>
            <a:normAutofit fontScale="90000"/>
          </a:bodyPr>
          <a:lstStyle/>
          <a:p>
            <a:r>
              <a:rPr lang="en-US" dirty="0"/>
              <a:t>SUMO operates on a microscopic level, meaning it simulates the behavior of individual vehicles in a network. This includes aspects like lane-changing, acceleration, and interactions with traffic lights and other vehicles.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D2FB9F11-BCD9-45FD-0420-0A0FDDF5D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830" y="2880998"/>
            <a:ext cx="4288230" cy="328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91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9797-9130-805A-4A23-E22811BC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Our</a:t>
            </a:r>
            <a:r>
              <a:rPr lang="hu-HU" dirty="0"/>
              <a:t> </a:t>
            </a:r>
            <a:r>
              <a:rPr lang="hu-HU" dirty="0" err="1"/>
              <a:t>Trafic</a:t>
            </a:r>
            <a:r>
              <a:rPr lang="hu-HU" dirty="0"/>
              <a:t> </a:t>
            </a:r>
            <a:r>
              <a:rPr lang="hu-HU" dirty="0" err="1"/>
              <a:t>system</a:t>
            </a:r>
            <a:endParaRPr lang="en-US" dirty="0"/>
          </a:p>
        </p:txBody>
      </p:sp>
      <p:pic>
        <p:nvPicPr>
          <p:cNvPr id="7" name="Kép 4">
            <a:extLst>
              <a:ext uri="{FF2B5EF4-FFF2-40B4-BE49-F238E27FC236}">
                <a16:creationId xmlns:a16="http://schemas.microsoft.com/office/drawing/2014/main" id="{FD1CDB1A-B674-AA1E-F247-214EA8622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229" y="286603"/>
            <a:ext cx="5849257" cy="58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8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80119-037A-DE07-70FD-321A24E3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How</a:t>
            </a:r>
            <a:r>
              <a:rPr lang="hu-HU" dirty="0"/>
              <a:t> </a:t>
            </a:r>
            <a:r>
              <a:rPr lang="hu-HU" dirty="0" err="1"/>
              <a:t>does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cars</a:t>
            </a:r>
            <a:r>
              <a:rPr lang="hu-HU" dirty="0"/>
              <a:t> </a:t>
            </a:r>
            <a:r>
              <a:rPr lang="hu-HU" dirty="0" err="1"/>
              <a:t>move</a:t>
            </a:r>
            <a:r>
              <a:rPr lang="hu-HU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166A6-31C4-324E-593A-71983B8AA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024636" cy="4397893"/>
          </a:xfrm>
        </p:spPr>
        <p:txBody>
          <a:bodyPr/>
          <a:lstStyle/>
          <a:p>
            <a:r>
              <a:rPr lang="en-US" dirty="0"/>
              <a:t>Assigning Vehicles to Routes</a:t>
            </a:r>
            <a:endParaRPr lang="hu-HU" dirty="0"/>
          </a:p>
          <a:p>
            <a:r>
              <a:rPr lang="en-US" dirty="0"/>
              <a:t>Generating Departure Times</a:t>
            </a:r>
            <a:endParaRPr lang="hu-HU" dirty="0"/>
          </a:p>
          <a:p>
            <a:r>
              <a:rPr lang="en-US" dirty="0"/>
              <a:t>Simulating Vehicle Movements</a:t>
            </a:r>
            <a:endParaRPr lang="hu-HU" dirty="0"/>
          </a:p>
          <a:p>
            <a:r>
              <a:rPr lang="en-US" dirty="0"/>
              <a:t>Traffic Control</a:t>
            </a:r>
            <a:r>
              <a:rPr lang="hu-HU" dirty="0"/>
              <a:t> (t</a:t>
            </a:r>
            <a:r>
              <a:rPr lang="en-US" dirty="0" err="1"/>
              <a:t>raffic</a:t>
            </a:r>
            <a:r>
              <a:rPr lang="en-US" dirty="0"/>
              <a:t> signals, stop signs, and other road rules</a:t>
            </a:r>
            <a:r>
              <a:rPr lang="hu-HU" dirty="0"/>
              <a:t>)</a:t>
            </a:r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C4EE023-3577-F62E-A279-DC214FA57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836" y="2043528"/>
            <a:ext cx="10515600" cy="277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357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hu"/>
              <a:t>Modelling traffic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15600" y="1754905"/>
            <a:ext cx="4589600" cy="5189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hu" dirty="0"/>
              <a:t>In real world cases, only about 10% of roads have traffic volume measuring sensors</a:t>
            </a:r>
            <a:endParaRPr dirty="0"/>
          </a:p>
          <a:p>
            <a:r>
              <a:rPr lang="hu" dirty="0"/>
              <a:t>We decided to aim for 30% of known roads, 70% of unknown roads as it is more within reach for one semester</a:t>
            </a:r>
            <a:endParaRPr dirty="0"/>
          </a:p>
          <a:p>
            <a:r>
              <a:rPr lang="hu" dirty="0"/>
              <a:t>We chose the known roads randomly</a:t>
            </a:r>
            <a:endParaRPr dirty="0"/>
          </a:p>
          <a:p>
            <a:r>
              <a:rPr lang="hu" dirty="0"/>
              <a:t>Our model was simple, 8 GCN and 1 dense layer</a:t>
            </a:r>
            <a:endParaRPr dirty="0"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4100" y="1550318"/>
            <a:ext cx="7017901" cy="4311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361591-96C9-97CC-9088-D63F9CCD4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53342"/>
          </a:xfrm>
        </p:spPr>
        <p:txBody>
          <a:bodyPr/>
          <a:lstStyle/>
          <a:p>
            <a:pPr algn="ctr"/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713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</TotalTime>
  <Words>207</Words>
  <Application>Microsoft Office PowerPoint</Application>
  <PresentationFormat>Widescreen</PresentationFormat>
  <Paragraphs>21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Retrospektív</vt:lpstr>
      <vt:lpstr>Graph Neural Networks for traffic modeling</vt:lpstr>
      <vt:lpstr>Our Goals</vt:lpstr>
      <vt:lpstr>GNN – Graph Neural Networks</vt:lpstr>
      <vt:lpstr>What is SUMO?</vt:lpstr>
      <vt:lpstr>SUMO operates on a microscopic level, meaning it simulates the behavior of individual vehicles in a network. This includes aspects like lane-changing, acceleration, and interactions with traffic lights and other vehicles.</vt:lpstr>
      <vt:lpstr>Our Trafic system</vt:lpstr>
      <vt:lpstr>How does the cars move?</vt:lpstr>
      <vt:lpstr>Modelling traffic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Neural Networks for traffic modeling</dc:title>
  <dc:creator>Nemes Ádám</dc:creator>
  <cp:lastModifiedBy>Nemes Ádám</cp:lastModifiedBy>
  <cp:revision>4</cp:revision>
  <dcterms:created xsi:type="dcterms:W3CDTF">2024-04-23T08:25:38Z</dcterms:created>
  <dcterms:modified xsi:type="dcterms:W3CDTF">2024-10-29T20:58:18Z</dcterms:modified>
</cp:coreProperties>
</file>