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3" r:id="rId5"/>
    <p:sldId id="262" r:id="rId6"/>
    <p:sldId id="264" r:id="rId7"/>
    <p:sldId id="265" r:id="rId8"/>
    <p:sldId id="267" r:id="rId9"/>
    <p:sldId id="268" r:id="rId10"/>
    <p:sldId id="266" r:id="rId11"/>
    <p:sldId id="269" r:id="rId1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D09490-7B25-14ED-77E0-40DF04B4335C}" v="48" dt="2024-10-29T21:56:55.179"/>
    <p1510:client id="{2949AB23-D3D4-A2D8-EE11-93C8C52FF05F}" v="10" dt="2024-10-29T22:33:06.648"/>
    <p1510:client id="{3DA659B0-3ACC-9C6A-879E-E203324AA4A3}" v="969" dt="2024-10-30T10:56:07.840"/>
    <p1510:client id="{A7F704FA-5894-7082-52A1-AAA7FC8501C1}" v="476" dt="2024-10-29T22:32:17.342"/>
    <p1510:client id="{CAFE314C-1A8D-09A8-02FA-1DBD11FC7701}" v="58" dt="2024-10-30T09:50:16.2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árdos-Deák Botond" userId="S::bardos-deak.botond@edu.bme.hu::af4cada1-8f1f-4142-862e-7d2d7da2656f" providerId="AD" clId="Web-{3DA659B0-3ACC-9C6A-879E-E203324AA4A3}"/>
    <pc:docChg chg="addSld modSld sldOrd addMainMaster delMainMaster">
      <pc:chgData name="Bárdos-Deák Botond" userId="S::bardos-deak.botond@edu.bme.hu::af4cada1-8f1f-4142-862e-7d2d7da2656f" providerId="AD" clId="Web-{3DA659B0-3ACC-9C6A-879E-E203324AA4A3}" dt="2024-10-30T10:56:07.840" v="843"/>
      <pc:docMkLst>
        <pc:docMk/>
      </pc:docMkLst>
      <pc:sldChg chg="modSp mod modClrScheme chgLayout">
        <pc:chgData name="Bárdos-Deák Botond" userId="S::bardos-deak.botond@edu.bme.hu::af4cada1-8f1f-4142-862e-7d2d7da2656f" providerId="AD" clId="Web-{3DA659B0-3ACC-9C6A-879E-E203324AA4A3}" dt="2024-10-30T10:56:07.840" v="843"/>
        <pc:sldMkLst>
          <pc:docMk/>
          <pc:sldMk cId="2911917720" sldId="256"/>
        </pc:sldMkLst>
        <pc:spChg chg="mod ord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2911917720" sldId="256"/>
            <ac:spMk id="2" creationId="{00000000-0000-0000-0000-000000000000}"/>
          </ac:spMkLst>
        </pc:spChg>
        <pc:spChg chg="mod ord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2911917720" sldId="256"/>
            <ac:spMk id="3" creationId="{00000000-0000-0000-0000-000000000000}"/>
          </ac:spMkLst>
        </pc:spChg>
      </pc:sldChg>
      <pc:sldChg chg="modSp mod modClrScheme chgLayout">
        <pc:chgData name="Bárdos-Deák Botond" userId="S::bardos-deak.botond@edu.bme.hu::af4cada1-8f1f-4142-862e-7d2d7da2656f" providerId="AD" clId="Web-{3DA659B0-3ACC-9C6A-879E-E203324AA4A3}" dt="2024-10-30T10:56:07.840" v="843"/>
        <pc:sldMkLst>
          <pc:docMk/>
          <pc:sldMk cId="1826624684" sldId="259"/>
        </pc:sldMkLst>
        <pc:spChg chg="mod ord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1826624684" sldId="259"/>
            <ac:spMk id="2" creationId="{E30FEF46-325C-DC2E-A774-02F5BF0F6F4C}"/>
          </ac:spMkLst>
        </pc:spChg>
        <pc:spChg chg="mod ord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1826624684" sldId="259"/>
            <ac:spMk id="3" creationId="{0842D544-D819-EEFF-0B35-7D877F36A8A0}"/>
          </ac:spMkLst>
        </pc:spChg>
      </pc:sldChg>
      <pc:sldChg chg="modSp mod modClrScheme chgLayout">
        <pc:chgData name="Bárdos-Deák Botond" userId="S::bardos-deak.botond@edu.bme.hu::af4cada1-8f1f-4142-862e-7d2d7da2656f" providerId="AD" clId="Web-{3DA659B0-3ACC-9C6A-879E-E203324AA4A3}" dt="2024-10-30T10:56:07.840" v="843"/>
        <pc:sldMkLst>
          <pc:docMk/>
          <pc:sldMk cId="888420828" sldId="261"/>
        </pc:sldMkLst>
        <pc:spChg chg="mod ord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888420828" sldId="261"/>
            <ac:spMk id="2" creationId="{E30FEF46-325C-DC2E-A774-02F5BF0F6F4C}"/>
          </ac:spMkLst>
        </pc:spChg>
        <pc:spChg chg="mod ord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888420828" sldId="261"/>
            <ac:spMk id="3" creationId="{0842D544-D819-EEFF-0B35-7D877F36A8A0}"/>
          </ac:spMkLst>
        </pc:spChg>
        <pc:picChg chg="mod">
          <ac:chgData name="Bárdos-Deák Botond" userId="S::bardos-deak.botond@edu.bme.hu::af4cada1-8f1f-4142-862e-7d2d7da2656f" providerId="AD" clId="Web-{3DA659B0-3ACC-9C6A-879E-E203324AA4A3}" dt="2024-10-30T10:56:05.168" v="842" actId="1076"/>
          <ac:picMkLst>
            <pc:docMk/>
            <pc:sldMk cId="888420828" sldId="261"/>
            <ac:picMk id="4" creationId="{78C4431D-8652-42EB-D88F-84A1D31810F9}"/>
          </ac:picMkLst>
        </pc:picChg>
        <pc:picChg chg="mod">
          <ac:chgData name="Bárdos-Deák Botond" userId="S::bardos-deak.botond@edu.bme.hu::af4cada1-8f1f-4142-862e-7d2d7da2656f" providerId="AD" clId="Web-{3DA659B0-3ACC-9C6A-879E-E203324AA4A3}" dt="2024-10-30T10:55:58.887" v="839" actId="14100"/>
          <ac:picMkLst>
            <pc:docMk/>
            <pc:sldMk cId="888420828" sldId="261"/>
            <ac:picMk id="8" creationId="{5994ABAA-3742-B99D-5E28-B81CC3B59F7C}"/>
          </ac:picMkLst>
        </pc:picChg>
      </pc:sldChg>
      <pc:sldChg chg="mod modClrScheme chgLayout">
        <pc:chgData name="Bárdos-Deák Botond" userId="S::bardos-deak.botond@edu.bme.hu::af4cada1-8f1f-4142-862e-7d2d7da2656f" providerId="AD" clId="Web-{3DA659B0-3ACC-9C6A-879E-E203324AA4A3}" dt="2024-10-30T10:56:07.840" v="843"/>
        <pc:sldMkLst>
          <pc:docMk/>
          <pc:sldMk cId="1115436018" sldId="262"/>
        </pc:sldMkLst>
      </pc:sldChg>
      <pc:sldChg chg="modSp mod modClrScheme chgLayout">
        <pc:chgData name="Bárdos-Deák Botond" userId="S::bardos-deak.botond@edu.bme.hu::af4cada1-8f1f-4142-862e-7d2d7da2656f" providerId="AD" clId="Web-{3DA659B0-3ACC-9C6A-879E-E203324AA4A3}" dt="2024-10-30T10:56:07.840" v="843"/>
        <pc:sldMkLst>
          <pc:docMk/>
          <pc:sldMk cId="2968592519" sldId="263"/>
        </pc:sldMkLst>
        <pc:spChg chg="mod ord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2968592519" sldId="263"/>
            <ac:spMk id="3" creationId="{0842D544-D819-EEFF-0B35-7D877F36A8A0}"/>
          </ac:spMkLst>
        </pc:spChg>
      </pc:sldChg>
      <pc:sldChg chg="modSp mod modClrScheme chgLayout">
        <pc:chgData name="Bárdos-Deák Botond" userId="S::bardos-deak.botond@edu.bme.hu::af4cada1-8f1f-4142-862e-7d2d7da2656f" providerId="AD" clId="Web-{3DA659B0-3ACC-9C6A-879E-E203324AA4A3}" dt="2024-10-30T10:56:07.840" v="843"/>
        <pc:sldMkLst>
          <pc:docMk/>
          <pc:sldMk cId="2958377519" sldId="264"/>
        </pc:sldMkLst>
        <pc:spChg chg="mod ord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2958377519" sldId="264"/>
            <ac:spMk id="2" creationId="{E30FEF46-325C-DC2E-A774-02F5BF0F6F4C}"/>
          </ac:spMkLst>
        </pc:spChg>
        <pc:spChg chg="mod ord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2958377519" sldId="264"/>
            <ac:spMk id="3" creationId="{0842D544-D819-EEFF-0B35-7D877F36A8A0}"/>
          </ac:spMkLst>
        </pc:spChg>
      </pc:sldChg>
      <pc:sldChg chg="modSp mod modClrScheme chgLayout">
        <pc:chgData name="Bárdos-Deák Botond" userId="S::bardos-deak.botond@edu.bme.hu::af4cada1-8f1f-4142-862e-7d2d7da2656f" providerId="AD" clId="Web-{3DA659B0-3ACC-9C6A-879E-E203324AA4A3}" dt="2024-10-30T10:56:07.840" v="843"/>
        <pc:sldMkLst>
          <pc:docMk/>
          <pc:sldMk cId="2605279826" sldId="265"/>
        </pc:sldMkLst>
        <pc:spChg chg="mod ord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2605279826" sldId="265"/>
            <ac:spMk id="2" creationId="{E30FEF46-325C-DC2E-A774-02F5BF0F6F4C}"/>
          </ac:spMkLst>
        </pc:spChg>
        <pc:spChg chg="mod ord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2605279826" sldId="265"/>
            <ac:spMk id="3" creationId="{0842D544-D819-EEFF-0B35-7D877F36A8A0}"/>
          </ac:spMkLst>
        </pc:spChg>
      </pc:sldChg>
      <pc:sldChg chg="addSp delSp modSp mod ord setBg modClrScheme delDesignElem chgLayout">
        <pc:chgData name="Bárdos-Deák Botond" userId="S::bardos-deak.botond@edu.bme.hu::af4cada1-8f1f-4142-862e-7d2d7da2656f" providerId="AD" clId="Web-{3DA659B0-3ACC-9C6A-879E-E203324AA4A3}" dt="2024-10-30T10:56:07.840" v="843"/>
        <pc:sldMkLst>
          <pc:docMk/>
          <pc:sldMk cId="2167860166" sldId="266"/>
        </pc:sldMkLst>
        <pc:spChg chg="mod ord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2167860166" sldId="266"/>
            <ac:spMk id="2" creationId="{090BB249-6FC0-F97F-5FF7-8AF0118328FA}"/>
          </ac:spMkLst>
        </pc:spChg>
        <pc:spChg chg="mod ord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2167860166" sldId="266"/>
            <ac:spMk id="3" creationId="{59FE4783-B809-CD70-E1CF-8E79B3723487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20:27.586" v="272"/>
          <ac:spMkLst>
            <pc:docMk/>
            <pc:sldMk cId="2167860166" sldId="266"/>
            <ac:spMk id="9" creationId="{F13C74B1-5B17-4795-BED0-7140497B445A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20:27.586" v="272"/>
          <ac:spMkLst>
            <pc:docMk/>
            <pc:sldMk cId="2167860166" sldId="266"/>
            <ac:spMk id="11" creationId="{D4974D33-8DC5-464E-8C6D-BE58F0669C17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20:27.586" v="271"/>
          <ac:spMkLst>
            <pc:docMk/>
            <pc:sldMk cId="2167860166" sldId="266"/>
            <ac:spMk id="16" creationId="{04812C46-200A-4DEB-A05E-3ED6C68C2387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20:27.586" v="271"/>
          <ac:spMkLst>
            <pc:docMk/>
            <pc:sldMk cId="2167860166" sldId="266"/>
            <ac:spMk id="18" creationId="{D1EA859B-E555-4109-94F3-6700E046E008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21:10.681" v="283"/>
          <ac:spMkLst>
            <pc:docMk/>
            <pc:sldMk cId="2167860166" sldId="266"/>
            <ac:spMk id="21" creationId="{201CC55D-ED54-4C5C-95E6-10947BD1103B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21:10.681" v="283"/>
          <ac:spMkLst>
            <pc:docMk/>
            <pc:sldMk cId="2167860166" sldId="266"/>
            <ac:spMk id="22" creationId="{3873B707-463F-40B0-8227-E8CC6C67EB25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21:10.681" v="283"/>
          <ac:spMkLst>
            <pc:docMk/>
            <pc:sldMk cId="2167860166" sldId="266"/>
            <ac:spMk id="24" creationId="{C13237C8-E62C-4F0D-A318-BD6FB6C2D138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21:10.681" v="283"/>
          <ac:spMkLst>
            <pc:docMk/>
            <pc:sldMk cId="2167860166" sldId="266"/>
            <ac:spMk id="26" creationId="{19C9EAEA-39D0-4B0E-A0EB-51E7B26740B1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21:05.322" v="278"/>
          <ac:spMkLst>
            <pc:docMk/>
            <pc:sldMk cId="2167860166" sldId="266"/>
            <ac:spMk id="31" creationId="{743AA782-23D1-4521-8CAD-47662984AA08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21:05.322" v="278"/>
          <ac:spMkLst>
            <pc:docMk/>
            <pc:sldMk cId="2167860166" sldId="266"/>
            <ac:spMk id="33" creationId="{71877DBC-BB60-40F0-AC93-2ACDBAAE60CE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21:08.306" v="280"/>
          <ac:spMkLst>
            <pc:docMk/>
            <pc:sldMk cId="2167860166" sldId="266"/>
            <ac:spMk id="35" creationId="{55222F96-971A-4F90-B841-6BAB416C7AC1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21:08.306" v="280"/>
          <ac:spMkLst>
            <pc:docMk/>
            <pc:sldMk cId="2167860166" sldId="266"/>
            <ac:spMk id="36" creationId="{DBC6133C-0615-4CE4-9132-37E609A9BDFA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21:08.306" v="280"/>
          <ac:spMkLst>
            <pc:docMk/>
            <pc:sldMk cId="2167860166" sldId="266"/>
            <ac:spMk id="37" creationId="{08980754-6F4B-43C9-B9BE-127B6BED6586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21:08.306" v="280"/>
          <ac:spMkLst>
            <pc:docMk/>
            <pc:sldMk cId="2167860166" sldId="266"/>
            <ac:spMk id="38" creationId="{169CC832-2974-4E8D-90ED-3E2941BA7336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21:08.306" v="280"/>
          <ac:spMkLst>
            <pc:docMk/>
            <pc:sldMk cId="2167860166" sldId="266"/>
            <ac:spMk id="39" creationId="{2C1BBA94-3F40-40AA-8BB9-E69E25E537C1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21:10.681" v="282"/>
          <ac:spMkLst>
            <pc:docMk/>
            <pc:sldMk cId="2167860166" sldId="266"/>
            <ac:spMk id="41" creationId="{2B97F24A-32CE-4C1C-A50D-3016B394DCFB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21:10.681" v="282"/>
          <ac:spMkLst>
            <pc:docMk/>
            <pc:sldMk cId="2167860166" sldId="266"/>
            <ac:spMk id="42" creationId="{6357EC4F-235E-4222-A36F-C7878ACE37F2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21:21.478" v="286"/>
          <ac:spMkLst>
            <pc:docMk/>
            <pc:sldMk cId="2167860166" sldId="266"/>
            <ac:spMk id="44" creationId="{2B97F24A-32CE-4C1C-A50D-3016B394DCFB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21:21.478" v="286"/>
          <ac:spMkLst>
            <pc:docMk/>
            <pc:sldMk cId="2167860166" sldId="266"/>
            <ac:spMk id="45" creationId="{CD8B4F24-440B-49E9-B85D-733523DC064B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2167860166" sldId="266"/>
            <ac:spMk id="50" creationId="{0288C6B4-AFC3-407F-A595-EFFD38D4CCAF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2167860166" sldId="266"/>
            <ac:spMk id="52" creationId="{CF236821-17FE-429B-8D2C-08E13A64EA40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2167860166" sldId="266"/>
            <ac:spMk id="54" creationId="{C0BDBCD2-E081-43AB-9119-C55465E59757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2167860166" sldId="266"/>
            <ac:spMk id="56" creationId="{98E79BE4-34FE-485A-98A5-92CE8F7C4743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2167860166" sldId="266"/>
            <ac:spMk id="58" creationId="{7A5F0580-5EE9-419F-96EE-B6529EF6E7D0}"/>
          </ac:spMkLst>
        </pc:spChg>
        <pc:grpChg chg="add del">
          <ac:chgData name="Bárdos-Deák Botond" userId="S::bardos-deak.botond@edu.bme.hu::af4cada1-8f1f-4142-862e-7d2d7da2656f" providerId="AD" clId="Web-{3DA659B0-3ACC-9C6A-879E-E203324AA4A3}" dt="2024-10-30T10:21:10.681" v="283"/>
          <ac:grpSpMkLst>
            <pc:docMk/>
            <pc:sldMk cId="2167860166" sldId="266"/>
            <ac:grpSpMk id="23" creationId="{1DE889C7-FAD6-4397-98E2-05D503484459}"/>
          </ac:grpSpMkLst>
        </pc:grpChg>
        <pc:picChg chg="add del mod ord">
          <ac:chgData name="Bárdos-Deák Botond" userId="S::bardos-deak.botond@edu.bme.hu::af4cada1-8f1f-4142-862e-7d2d7da2656f" providerId="AD" clId="Web-{3DA659B0-3ACC-9C6A-879E-E203324AA4A3}" dt="2024-10-30T10:20:54.290" v="275"/>
          <ac:picMkLst>
            <pc:docMk/>
            <pc:sldMk cId="2167860166" sldId="266"/>
            <ac:picMk id="4" creationId="{6509844C-05BB-A404-DC32-E071F1C3843C}"/>
          </ac:picMkLst>
        </pc:picChg>
        <pc:picChg chg="add del mod">
          <ac:chgData name="Bárdos-Deák Botond" userId="S::bardos-deak.botond@edu.bme.hu::af4cada1-8f1f-4142-862e-7d2d7da2656f" providerId="AD" clId="Web-{3DA659B0-3ACC-9C6A-879E-E203324AA4A3}" dt="2024-10-30T10:21:17.400" v="284"/>
          <ac:picMkLst>
            <pc:docMk/>
            <pc:sldMk cId="2167860166" sldId="266"/>
            <ac:picMk id="5" creationId="{A28CAF9D-894C-9A58-9B9C-B28E156399F1}"/>
          </ac:picMkLst>
        </pc:picChg>
        <pc:picChg chg="add mod">
          <ac:chgData name="Bárdos-Deák Botond" userId="S::bardos-deak.botond@edu.bme.hu::af4cada1-8f1f-4142-862e-7d2d7da2656f" providerId="AD" clId="Web-{3DA659B0-3ACC-9C6A-879E-E203324AA4A3}" dt="2024-10-30T10:21:21.478" v="286"/>
          <ac:picMkLst>
            <pc:docMk/>
            <pc:sldMk cId="2167860166" sldId="266"/>
            <ac:picMk id="6" creationId="{5720754E-D312-BE80-39D1-942178568D72}"/>
          </ac:picMkLst>
        </pc:picChg>
      </pc:sldChg>
      <pc:sldChg chg="modSp new mod ord modClrScheme chgLayout">
        <pc:chgData name="Bárdos-Deák Botond" userId="S::bardos-deak.botond@edu.bme.hu::af4cada1-8f1f-4142-862e-7d2d7da2656f" providerId="AD" clId="Web-{3DA659B0-3ACC-9C6A-879E-E203324AA4A3}" dt="2024-10-30T10:56:07.840" v="843"/>
        <pc:sldMkLst>
          <pc:docMk/>
          <pc:sldMk cId="2203644106" sldId="267"/>
        </pc:sldMkLst>
        <pc:spChg chg="mod ord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2203644106" sldId="267"/>
            <ac:spMk id="2" creationId="{FD38D361-20DF-F63C-53A0-48B98E2D553B}"/>
          </ac:spMkLst>
        </pc:spChg>
        <pc:spChg chg="mod ord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2203644106" sldId="267"/>
            <ac:spMk id="3" creationId="{D75E126A-1536-3AD4-B73E-EA6DEDA8E4C4}"/>
          </ac:spMkLst>
        </pc:spChg>
      </pc:sldChg>
      <pc:sldChg chg="addSp delSp modSp new mod ord setBg modClrScheme delDesignElem chgLayout">
        <pc:chgData name="Bárdos-Deák Botond" userId="S::bardos-deak.botond@edu.bme.hu::af4cada1-8f1f-4142-862e-7d2d7da2656f" providerId="AD" clId="Web-{3DA659B0-3ACC-9C6A-879E-E203324AA4A3}" dt="2024-10-30T10:56:07.840" v="843"/>
        <pc:sldMkLst>
          <pc:docMk/>
          <pc:sldMk cId="1551191001" sldId="268"/>
        </pc:sldMkLst>
        <pc:spChg chg="mod ord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1551191001" sldId="268"/>
            <ac:spMk id="2" creationId="{43D33B49-F030-8997-A6DD-97C6386AFEF3}"/>
          </ac:spMkLst>
        </pc:spChg>
        <pc:spChg chg="del">
          <ac:chgData name="Bárdos-Deák Botond" userId="S::bardos-deak.botond@edu.bme.hu::af4cada1-8f1f-4142-862e-7d2d7da2656f" providerId="AD" clId="Web-{3DA659B0-3ACC-9C6A-879E-E203324AA4A3}" dt="2024-10-30T10:32:39.083" v="339"/>
          <ac:spMkLst>
            <pc:docMk/>
            <pc:sldMk cId="1551191001" sldId="268"/>
            <ac:spMk id="3" creationId="{11BAE848-5092-52BC-EB25-69F903B9AAFC}"/>
          </ac:spMkLst>
        </pc:spChg>
        <pc:spChg chg="add mod ord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1551191001" sldId="268"/>
            <ac:spMk id="8" creationId="{0604976B-4B60-E6EC-6CF7-27F25545AA4C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1551191001" sldId="268"/>
            <ac:spMk id="11" creationId="{058A14AF-9FB5-4CC7-BA35-E8E85D3EDF0E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1551191001" sldId="268"/>
            <ac:spMk id="13" creationId="{3A9A4357-BD1D-4622-A4FE-766E6AB8DE84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1551191001" sldId="268"/>
            <ac:spMk id="15" creationId="{E659831F-0D9A-4C63-9EBB-8435B85A440F}"/>
          </ac:spMkLst>
        </pc:spChg>
        <pc:spChg chg="add del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1551191001" sldId="268"/>
            <ac:spMk id="17" creationId="{E6995CE5-F890-4ABA-82A2-26507CE8D2A3}"/>
          </ac:spMkLst>
        </pc:spChg>
        <pc:picChg chg="add mod ord">
          <ac:chgData name="Bárdos-Deák Botond" userId="S::bardos-deak.botond@edu.bme.hu::af4cada1-8f1f-4142-862e-7d2d7da2656f" providerId="AD" clId="Web-{3DA659B0-3ACC-9C6A-879E-E203324AA4A3}" dt="2024-10-30T10:32:49.661" v="340"/>
          <ac:picMkLst>
            <pc:docMk/>
            <pc:sldMk cId="1551191001" sldId="268"/>
            <ac:picMk id="4" creationId="{832E010C-A767-3C80-783B-3B2207BC1BAF}"/>
          </ac:picMkLst>
        </pc:picChg>
      </pc:sldChg>
      <pc:sldChg chg="addSp modSp new mod modClrScheme chgLayout">
        <pc:chgData name="Bárdos-Deák Botond" userId="S::bardos-deak.botond@edu.bme.hu::af4cada1-8f1f-4142-862e-7d2d7da2656f" providerId="AD" clId="Web-{3DA659B0-3ACC-9C6A-879E-E203324AA4A3}" dt="2024-10-30T10:56:07.840" v="843"/>
        <pc:sldMkLst>
          <pc:docMk/>
          <pc:sldMk cId="3901160712" sldId="269"/>
        </pc:sldMkLst>
        <pc:spChg chg="mod ord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3901160712" sldId="269"/>
            <ac:spMk id="2" creationId="{0C21A218-BD7D-02FC-2974-0214060FB836}"/>
          </ac:spMkLst>
        </pc:spChg>
        <pc:spChg chg="mod ord">
          <ac:chgData name="Bárdos-Deák Botond" userId="S::bardos-deak.botond@edu.bme.hu::af4cada1-8f1f-4142-862e-7d2d7da2656f" providerId="AD" clId="Web-{3DA659B0-3ACC-9C6A-879E-E203324AA4A3}" dt="2024-10-30T10:56:07.840" v="843"/>
          <ac:spMkLst>
            <pc:docMk/>
            <pc:sldMk cId="3901160712" sldId="269"/>
            <ac:spMk id="3" creationId="{4F876253-88A7-5F48-FF36-D5D946E2A55B}"/>
          </ac:spMkLst>
        </pc:spChg>
        <pc:spChg chg="add mod">
          <ac:chgData name="Bárdos-Deák Botond" userId="S::bardos-deak.botond@edu.bme.hu::af4cada1-8f1f-4142-862e-7d2d7da2656f" providerId="AD" clId="Web-{3DA659B0-3ACC-9C6A-879E-E203324AA4A3}" dt="2024-10-30T10:52:26.738" v="708" actId="20577"/>
          <ac:spMkLst>
            <pc:docMk/>
            <pc:sldMk cId="3901160712" sldId="269"/>
            <ac:spMk id="4" creationId="{4F0844F7-1E85-79DA-4CBD-994326504C30}"/>
          </ac:spMkLst>
        </pc:spChg>
        <pc:spChg chg="add mod">
          <ac:chgData name="Bárdos-Deák Botond" userId="S::bardos-deak.botond@edu.bme.hu::af4cada1-8f1f-4142-862e-7d2d7da2656f" providerId="AD" clId="Web-{3DA659B0-3ACC-9C6A-879E-E203324AA4A3}" dt="2024-10-30T10:54:55.165" v="831" actId="20577"/>
          <ac:spMkLst>
            <pc:docMk/>
            <pc:sldMk cId="3901160712" sldId="269"/>
            <ac:spMk id="5" creationId="{5CB5C0B8-5FE8-CD47-1B1D-383E98C6F757}"/>
          </ac:spMkLst>
        </pc:spChg>
      </pc:sldChg>
      <pc:sldMasterChg chg="add del addSldLayout delSldLayout">
        <pc:chgData name="Bárdos-Deák Botond" userId="S::bardos-deak.botond@edu.bme.hu::af4cada1-8f1f-4142-862e-7d2d7da2656f" providerId="AD" clId="Web-{3DA659B0-3ACC-9C6A-879E-E203324AA4A3}" dt="2024-10-30T10:56:07.840" v="843"/>
        <pc:sldMasterMkLst>
          <pc:docMk/>
          <pc:sldMasterMk cId="3531292753" sldId="2147483648"/>
        </pc:sldMasterMkLst>
        <pc:sldLayoutChg chg="add del">
          <pc:chgData name="Bárdos-Deák Botond" userId="S::bardos-deak.botond@edu.bme.hu::af4cada1-8f1f-4142-862e-7d2d7da2656f" providerId="AD" clId="Web-{3DA659B0-3ACC-9C6A-879E-E203324AA4A3}" dt="2024-10-30T10:56:07.840" v="843"/>
          <pc:sldLayoutMkLst>
            <pc:docMk/>
            <pc:sldMasterMk cId="3531292753" sldId="2147483648"/>
            <pc:sldLayoutMk cId="3363615238" sldId="2147483649"/>
          </pc:sldLayoutMkLst>
        </pc:sldLayoutChg>
        <pc:sldLayoutChg chg="add del">
          <pc:chgData name="Bárdos-Deák Botond" userId="S::bardos-deak.botond@edu.bme.hu::af4cada1-8f1f-4142-862e-7d2d7da2656f" providerId="AD" clId="Web-{3DA659B0-3ACC-9C6A-879E-E203324AA4A3}" dt="2024-10-30T10:56:07.840" v="843"/>
          <pc:sldLayoutMkLst>
            <pc:docMk/>
            <pc:sldMasterMk cId="3531292753" sldId="2147483648"/>
            <pc:sldLayoutMk cId="2129935729" sldId="2147483650"/>
          </pc:sldLayoutMkLst>
        </pc:sldLayoutChg>
        <pc:sldLayoutChg chg="add del">
          <pc:chgData name="Bárdos-Deák Botond" userId="S::bardos-deak.botond@edu.bme.hu::af4cada1-8f1f-4142-862e-7d2d7da2656f" providerId="AD" clId="Web-{3DA659B0-3ACC-9C6A-879E-E203324AA4A3}" dt="2024-10-30T10:56:07.840" v="843"/>
          <pc:sldLayoutMkLst>
            <pc:docMk/>
            <pc:sldMasterMk cId="3531292753" sldId="2147483648"/>
            <pc:sldLayoutMk cId="2287736767" sldId="2147483651"/>
          </pc:sldLayoutMkLst>
        </pc:sldLayoutChg>
        <pc:sldLayoutChg chg="add del">
          <pc:chgData name="Bárdos-Deák Botond" userId="S::bardos-deak.botond@edu.bme.hu::af4cada1-8f1f-4142-862e-7d2d7da2656f" providerId="AD" clId="Web-{3DA659B0-3ACC-9C6A-879E-E203324AA4A3}" dt="2024-10-30T10:56:07.840" v="843"/>
          <pc:sldLayoutMkLst>
            <pc:docMk/>
            <pc:sldMasterMk cId="3531292753" sldId="2147483648"/>
            <pc:sldLayoutMk cId="3706408296" sldId="2147483652"/>
          </pc:sldLayoutMkLst>
        </pc:sldLayoutChg>
        <pc:sldLayoutChg chg="add del">
          <pc:chgData name="Bárdos-Deák Botond" userId="S::bardos-deak.botond@edu.bme.hu::af4cada1-8f1f-4142-862e-7d2d7da2656f" providerId="AD" clId="Web-{3DA659B0-3ACC-9C6A-879E-E203324AA4A3}" dt="2024-10-30T10:56:07.840" v="843"/>
          <pc:sldLayoutMkLst>
            <pc:docMk/>
            <pc:sldMasterMk cId="3531292753" sldId="2147483648"/>
            <pc:sldLayoutMk cId="2553375889" sldId="2147483653"/>
          </pc:sldLayoutMkLst>
        </pc:sldLayoutChg>
        <pc:sldLayoutChg chg="add del">
          <pc:chgData name="Bárdos-Deák Botond" userId="S::bardos-deak.botond@edu.bme.hu::af4cada1-8f1f-4142-862e-7d2d7da2656f" providerId="AD" clId="Web-{3DA659B0-3ACC-9C6A-879E-E203324AA4A3}" dt="2024-10-30T10:56:07.840" v="843"/>
          <pc:sldLayoutMkLst>
            <pc:docMk/>
            <pc:sldMasterMk cId="3531292753" sldId="2147483648"/>
            <pc:sldLayoutMk cId="1529393376" sldId="2147483654"/>
          </pc:sldLayoutMkLst>
        </pc:sldLayoutChg>
        <pc:sldLayoutChg chg="add del">
          <pc:chgData name="Bárdos-Deák Botond" userId="S::bardos-deak.botond@edu.bme.hu::af4cada1-8f1f-4142-862e-7d2d7da2656f" providerId="AD" clId="Web-{3DA659B0-3ACC-9C6A-879E-E203324AA4A3}" dt="2024-10-30T10:56:07.840" v="843"/>
          <pc:sldLayoutMkLst>
            <pc:docMk/>
            <pc:sldMasterMk cId="3531292753" sldId="2147483648"/>
            <pc:sldLayoutMk cId="955592423" sldId="2147483655"/>
          </pc:sldLayoutMkLst>
        </pc:sldLayoutChg>
        <pc:sldLayoutChg chg="add del">
          <pc:chgData name="Bárdos-Deák Botond" userId="S::bardos-deak.botond@edu.bme.hu::af4cada1-8f1f-4142-862e-7d2d7da2656f" providerId="AD" clId="Web-{3DA659B0-3ACC-9C6A-879E-E203324AA4A3}" dt="2024-10-30T10:56:07.840" v="843"/>
          <pc:sldLayoutMkLst>
            <pc:docMk/>
            <pc:sldMasterMk cId="3531292753" sldId="2147483648"/>
            <pc:sldLayoutMk cId="1403036707" sldId="2147483656"/>
          </pc:sldLayoutMkLst>
        </pc:sldLayoutChg>
        <pc:sldLayoutChg chg="add del">
          <pc:chgData name="Bárdos-Deák Botond" userId="S::bardos-deak.botond@edu.bme.hu::af4cada1-8f1f-4142-862e-7d2d7da2656f" providerId="AD" clId="Web-{3DA659B0-3ACC-9C6A-879E-E203324AA4A3}" dt="2024-10-30T10:56:07.840" v="843"/>
          <pc:sldLayoutMkLst>
            <pc:docMk/>
            <pc:sldMasterMk cId="3531292753" sldId="2147483648"/>
            <pc:sldLayoutMk cId="1354582433" sldId="2147483657"/>
          </pc:sldLayoutMkLst>
        </pc:sldLayoutChg>
        <pc:sldLayoutChg chg="add del">
          <pc:chgData name="Bárdos-Deák Botond" userId="S::bardos-deak.botond@edu.bme.hu::af4cada1-8f1f-4142-862e-7d2d7da2656f" providerId="AD" clId="Web-{3DA659B0-3ACC-9C6A-879E-E203324AA4A3}" dt="2024-10-30T10:56:07.840" v="843"/>
          <pc:sldLayoutMkLst>
            <pc:docMk/>
            <pc:sldMasterMk cId="3531292753" sldId="2147483648"/>
            <pc:sldLayoutMk cId="3974114203" sldId="2147483658"/>
          </pc:sldLayoutMkLst>
        </pc:sldLayoutChg>
        <pc:sldLayoutChg chg="add del">
          <pc:chgData name="Bárdos-Deák Botond" userId="S::bardos-deak.botond@edu.bme.hu::af4cada1-8f1f-4142-862e-7d2d7da2656f" providerId="AD" clId="Web-{3DA659B0-3ACC-9C6A-879E-E203324AA4A3}" dt="2024-10-30T10:56:07.840" v="843"/>
          <pc:sldLayoutMkLst>
            <pc:docMk/>
            <pc:sldMasterMk cId="3531292753" sldId="2147483648"/>
            <pc:sldLayoutMk cId="1137643902" sldId="2147483659"/>
          </pc:sldLayoutMkLst>
        </pc:sldLayoutChg>
      </pc:sldMasterChg>
      <pc:sldMasterChg chg="add del addSldLayout delSldLayout modSldLayout">
        <pc:chgData name="Bárdos-Deák Botond" userId="S::bardos-deak.botond@edu.bme.hu::af4cada1-8f1f-4142-862e-7d2d7da2656f" providerId="AD" clId="Web-{3DA659B0-3ACC-9C6A-879E-E203324AA4A3}" dt="2024-10-30T10:56:07.840" v="843"/>
        <pc:sldMasterMkLst>
          <pc:docMk/>
          <pc:sldMasterMk cId="2148738034" sldId="2147483660"/>
        </pc:sldMasterMkLst>
        <pc:sldLayoutChg chg="add del mod replId">
          <pc:chgData name="Bárdos-Deák Botond" userId="S::bardos-deak.botond@edu.bme.hu::af4cada1-8f1f-4142-862e-7d2d7da2656f" providerId="AD" clId="Web-{3DA659B0-3ACC-9C6A-879E-E203324AA4A3}" dt="2024-10-30T10:56:07.840" v="843"/>
          <pc:sldLayoutMkLst>
            <pc:docMk/>
            <pc:sldMasterMk cId="2148738034" sldId="2147483660"/>
            <pc:sldLayoutMk cId="3076502092" sldId="2147483661"/>
          </pc:sldLayoutMkLst>
        </pc:sldLayoutChg>
        <pc:sldLayoutChg chg="add del mod replId">
          <pc:chgData name="Bárdos-Deák Botond" userId="S::bardos-deak.botond@edu.bme.hu::af4cada1-8f1f-4142-862e-7d2d7da2656f" providerId="AD" clId="Web-{3DA659B0-3ACC-9C6A-879E-E203324AA4A3}" dt="2024-10-30T10:56:07.840" v="843"/>
          <pc:sldLayoutMkLst>
            <pc:docMk/>
            <pc:sldMasterMk cId="2148738034" sldId="2147483660"/>
            <pc:sldLayoutMk cId="1789523919" sldId="2147483662"/>
          </pc:sldLayoutMkLst>
        </pc:sldLayoutChg>
        <pc:sldLayoutChg chg="add del mod replId">
          <pc:chgData name="Bárdos-Deák Botond" userId="S::bardos-deak.botond@edu.bme.hu::af4cada1-8f1f-4142-862e-7d2d7da2656f" providerId="AD" clId="Web-{3DA659B0-3ACC-9C6A-879E-E203324AA4A3}" dt="2024-10-30T10:56:07.840" v="843"/>
          <pc:sldLayoutMkLst>
            <pc:docMk/>
            <pc:sldMasterMk cId="2148738034" sldId="2147483660"/>
            <pc:sldLayoutMk cId="242405972" sldId="2147483663"/>
          </pc:sldLayoutMkLst>
        </pc:sldLayoutChg>
        <pc:sldLayoutChg chg="add del mod replId">
          <pc:chgData name="Bárdos-Deák Botond" userId="S::bardos-deak.botond@edu.bme.hu::af4cada1-8f1f-4142-862e-7d2d7da2656f" providerId="AD" clId="Web-{3DA659B0-3ACC-9C6A-879E-E203324AA4A3}" dt="2024-10-30T10:56:07.840" v="843"/>
          <pc:sldLayoutMkLst>
            <pc:docMk/>
            <pc:sldMasterMk cId="2148738034" sldId="2147483660"/>
            <pc:sldLayoutMk cId="629022854" sldId="2147483664"/>
          </pc:sldLayoutMkLst>
        </pc:sldLayoutChg>
        <pc:sldLayoutChg chg="add del mod replId">
          <pc:chgData name="Bárdos-Deák Botond" userId="S::bardos-deak.botond@edu.bme.hu::af4cada1-8f1f-4142-862e-7d2d7da2656f" providerId="AD" clId="Web-{3DA659B0-3ACC-9C6A-879E-E203324AA4A3}" dt="2024-10-30T10:56:07.840" v="843"/>
          <pc:sldLayoutMkLst>
            <pc:docMk/>
            <pc:sldMasterMk cId="2148738034" sldId="2147483660"/>
            <pc:sldLayoutMk cId="1063384740" sldId="2147483665"/>
          </pc:sldLayoutMkLst>
        </pc:sldLayoutChg>
        <pc:sldLayoutChg chg="add del mod replId">
          <pc:chgData name="Bárdos-Deák Botond" userId="S::bardos-deak.botond@edu.bme.hu::af4cada1-8f1f-4142-862e-7d2d7da2656f" providerId="AD" clId="Web-{3DA659B0-3ACC-9C6A-879E-E203324AA4A3}" dt="2024-10-30T10:56:07.840" v="843"/>
          <pc:sldLayoutMkLst>
            <pc:docMk/>
            <pc:sldMasterMk cId="2148738034" sldId="2147483660"/>
            <pc:sldLayoutMk cId="401643069" sldId="2147483666"/>
          </pc:sldLayoutMkLst>
        </pc:sldLayoutChg>
        <pc:sldLayoutChg chg="add del mod replId">
          <pc:chgData name="Bárdos-Deák Botond" userId="S::bardos-deak.botond@edu.bme.hu::af4cada1-8f1f-4142-862e-7d2d7da2656f" providerId="AD" clId="Web-{3DA659B0-3ACC-9C6A-879E-E203324AA4A3}" dt="2024-10-30T10:56:07.840" v="843"/>
          <pc:sldLayoutMkLst>
            <pc:docMk/>
            <pc:sldMasterMk cId="2148738034" sldId="2147483660"/>
            <pc:sldLayoutMk cId="1274638020" sldId="2147483667"/>
          </pc:sldLayoutMkLst>
        </pc:sldLayoutChg>
        <pc:sldLayoutChg chg="add del mod replId">
          <pc:chgData name="Bárdos-Deák Botond" userId="S::bardos-deak.botond@edu.bme.hu::af4cada1-8f1f-4142-862e-7d2d7da2656f" providerId="AD" clId="Web-{3DA659B0-3ACC-9C6A-879E-E203324AA4A3}" dt="2024-10-30T10:56:07.840" v="843"/>
          <pc:sldLayoutMkLst>
            <pc:docMk/>
            <pc:sldMasterMk cId="2148738034" sldId="2147483660"/>
            <pc:sldLayoutMk cId="374965511" sldId="2147483668"/>
          </pc:sldLayoutMkLst>
        </pc:sldLayoutChg>
        <pc:sldLayoutChg chg="add del mod replId">
          <pc:chgData name="Bárdos-Deák Botond" userId="S::bardos-deak.botond@edu.bme.hu::af4cada1-8f1f-4142-862e-7d2d7da2656f" providerId="AD" clId="Web-{3DA659B0-3ACC-9C6A-879E-E203324AA4A3}" dt="2024-10-30T10:56:07.840" v="843"/>
          <pc:sldLayoutMkLst>
            <pc:docMk/>
            <pc:sldMasterMk cId="2148738034" sldId="2147483660"/>
            <pc:sldLayoutMk cId="545640534" sldId="2147483669"/>
          </pc:sldLayoutMkLst>
        </pc:sldLayoutChg>
        <pc:sldLayoutChg chg="add del mod replId">
          <pc:chgData name="Bárdos-Deák Botond" userId="S::bardos-deak.botond@edu.bme.hu::af4cada1-8f1f-4142-862e-7d2d7da2656f" providerId="AD" clId="Web-{3DA659B0-3ACC-9C6A-879E-E203324AA4A3}" dt="2024-10-30T10:56:07.840" v="843"/>
          <pc:sldLayoutMkLst>
            <pc:docMk/>
            <pc:sldMasterMk cId="2148738034" sldId="2147483660"/>
            <pc:sldLayoutMk cId="3720666968" sldId="2147483670"/>
          </pc:sldLayoutMkLst>
        </pc:sldLayoutChg>
        <pc:sldLayoutChg chg="add del mod replId">
          <pc:chgData name="Bárdos-Deák Botond" userId="S::bardos-deak.botond@edu.bme.hu::af4cada1-8f1f-4142-862e-7d2d7da2656f" providerId="AD" clId="Web-{3DA659B0-3ACC-9C6A-879E-E203324AA4A3}" dt="2024-10-30T10:56:07.840" v="843"/>
          <pc:sldLayoutMkLst>
            <pc:docMk/>
            <pc:sldMasterMk cId="2148738034" sldId="2147483660"/>
            <pc:sldLayoutMk cId="2118035937" sldId="2147483671"/>
          </pc:sldLayoutMkLst>
        </pc:sldLayoutChg>
      </pc:sldMasterChg>
    </pc:docChg>
  </pc:docChgLst>
  <pc:docChgLst>
    <pc:chgData name="Bárdos-Deák Botond" userId="af4cada1-8f1f-4142-862e-7d2d7da2656f" providerId="ADAL" clId="{4512EBDD-1A20-664C-B3B4-43C9E2DD6181}"/>
    <pc:docChg chg="addSld modSld">
      <pc:chgData name="Bárdos-Deák Botond" userId="af4cada1-8f1f-4142-862e-7d2d7da2656f" providerId="ADAL" clId="{4512EBDD-1A20-664C-B3B4-43C9E2DD6181}" dt="2024-10-29T17:42:12.110" v="5" actId="20577"/>
      <pc:docMkLst>
        <pc:docMk/>
      </pc:docMkLst>
      <pc:sldChg chg="modSp new">
        <pc:chgData name="Bárdos-Deák Botond" userId="af4cada1-8f1f-4142-862e-7d2d7da2656f" providerId="ADAL" clId="{4512EBDD-1A20-664C-B3B4-43C9E2DD6181}" dt="2024-10-29T17:42:12.110" v="5" actId="20577"/>
        <pc:sldMkLst>
          <pc:docMk/>
          <pc:sldMk cId="2066488117" sldId="257"/>
        </pc:sldMkLst>
        <pc:spChg chg="mod">
          <ac:chgData name="Bárdos-Deák Botond" userId="af4cada1-8f1f-4142-862e-7d2d7da2656f" providerId="ADAL" clId="{4512EBDD-1A20-664C-B3B4-43C9E2DD6181}" dt="2024-10-29T17:42:12.110" v="5" actId="20577"/>
          <ac:spMkLst>
            <pc:docMk/>
            <pc:sldMk cId="2066488117" sldId="257"/>
            <ac:spMk id="2" creationId="{E30FEF46-325C-DC2E-A774-02F5BF0F6F4C}"/>
          </ac:spMkLst>
        </pc:spChg>
      </pc:sldChg>
    </pc:docChg>
  </pc:docChgLst>
  <pc:docChgLst>
    <pc:chgData name="Kránitz Bence" userId="S::kranitz.bence@edu.bme.hu::eb331622-fe27-4673-8cfa-3e1b54adc493" providerId="AD" clId="Web-{A7F704FA-5894-7082-52A1-AAA7FC8501C1}"/>
    <pc:docChg chg="addSld delSld modSld sldOrd">
      <pc:chgData name="Kránitz Bence" userId="S::kranitz.bence@edu.bme.hu::eb331622-fe27-4673-8cfa-3e1b54adc493" providerId="AD" clId="Web-{A7F704FA-5894-7082-52A1-AAA7FC8501C1}" dt="2024-10-29T22:32:17.342" v="409" actId="20577"/>
      <pc:docMkLst>
        <pc:docMk/>
      </pc:docMkLst>
      <pc:sldChg chg="modSp add del ord">
        <pc:chgData name="Kránitz Bence" userId="S::kranitz.bence@edu.bme.hu::eb331622-fe27-4673-8cfa-3e1b54adc493" providerId="AD" clId="Web-{A7F704FA-5894-7082-52A1-AAA7FC8501C1}" dt="2024-10-29T22:16:24.297" v="274"/>
        <pc:sldMkLst>
          <pc:docMk/>
          <pc:sldMk cId="2066488117" sldId="257"/>
        </pc:sldMkLst>
        <pc:spChg chg="mod">
          <ac:chgData name="Kránitz Bence" userId="S::kranitz.bence@edu.bme.hu::eb331622-fe27-4673-8cfa-3e1b54adc493" providerId="AD" clId="Web-{A7F704FA-5894-7082-52A1-AAA7FC8501C1}" dt="2024-10-29T22:04:47.950" v="116" actId="20577"/>
          <ac:spMkLst>
            <pc:docMk/>
            <pc:sldMk cId="2066488117" sldId="257"/>
            <ac:spMk id="3" creationId="{0842D544-D819-EEFF-0B35-7D877F36A8A0}"/>
          </ac:spMkLst>
        </pc:spChg>
      </pc:sldChg>
      <pc:sldChg chg="modSp add del replId">
        <pc:chgData name="Kránitz Bence" userId="S::kranitz.bence@edu.bme.hu::eb331622-fe27-4673-8cfa-3e1b54adc493" providerId="AD" clId="Web-{A7F704FA-5894-7082-52A1-AAA7FC8501C1}" dt="2024-10-29T22:05:43.468" v="130"/>
        <pc:sldMkLst>
          <pc:docMk/>
          <pc:sldMk cId="3407433994" sldId="258"/>
        </pc:sldMkLst>
        <pc:spChg chg="mod">
          <ac:chgData name="Kránitz Bence" userId="S::kranitz.bence@edu.bme.hu::eb331622-fe27-4673-8cfa-3e1b54adc493" providerId="AD" clId="Web-{A7F704FA-5894-7082-52A1-AAA7FC8501C1}" dt="2024-10-29T21:59:45.009" v="60" actId="20577"/>
          <ac:spMkLst>
            <pc:docMk/>
            <pc:sldMk cId="3407433994" sldId="258"/>
            <ac:spMk id="2" creationId="{E30FEF46-325C-DC2E-A774-02F5BF0F6F4C}"/>
          </ac:spMkLst>
        </pc:spChg>
        <pc:spChg chg="mod">
          <ac:chgData name="Kránitz Bence" userId="S::kranitz.bence@edu.bme.hu::eb331622-fe27-4673-8cfa-3e1b54adc493" providerId="AD" clId="Web-{A7F704FA-5894-7082-52A1-AAA7FC8501C1}" dt="2024-10-29T21:59:47.884" v="61" actId="20577"/>
          <ac:spMkLst>
            <pc:docMk/>
            <pc:sldMk cId="3407433994" sldId="258"/>
            <ac:spMk id="3" creationId="{0842D544-D819-EEFF-0B35-7D877F36A8A0}"/>
          </ac:spMkLst>
        </pc:spChg>
      </pc:sldChg>
      <pc:sldChg chg="addSp delSp modSp add replId">
        <pc:chgData name="Kránitz Bence" userId="S::kranitz.bence@edu.bme.hu::eb331622-fe27-4673-8cfa-3e1b54adc493" providerId="AD" clId="Web-{A7F704FA-5894-7082-52A1-AAA7FC8501C1}" dt="2024-10-29T22:15:47.718" v="273" actId="14100"/>
        <pc:sldMkLst>
          <pc:docMk/>
          <pc:sldMk cId="1826624684" sldId="259"/>
        </pc:sldMkLst>
        <pc:spChg chg="mod">
          <ac:chgData name="Kránitz Bence" userId="S::kranitz.bence@edu.bme.hu::eb331622-fe27-4673-8cfa-3e1b54adc493" providerId="AD" clId="Web-{A7F704FA-5894-7082-52A1-AAA7FC8501C1}" dt="2024-10-29T22:00:44.016" v="75" actId="20577"/>
          <ac:spMkLst>
            <pc:docMk/>
            <pc:sldMk cId="1826624684" sldId="259"/>
            <ac:spMk id="3" creationId="{0842D544-D819-EEFF-0B35-7D877F36A8A0}"/>
          </ac:spMkLst>
        </pc:spChg>
        <pc:spChg chg="add mod">
          <ac:chgData name="Kránitz Bence" userId="S::kranitz.bence@edu.bme.hu::eb331622-fe27-4673-8cfa-3e1b54adc493" providerId="AD" clId="Web-{A7F704FA-5894-7082-52A1-AAA7FC8501C1}" dt="2024-10-29T22:14:43.121" v="265"/>
          <ac:spMkLst>
            <pc:docMk/>
            <pc:sldMk cId="1826624684" sldId="259"/>
            <ac:spMk id="8" creationId="{A20096AE-A8CB-A8D7-550D-BB4D1E1428FE}"/>
          </ac:spMkLst>
        </pc:spChg>
        <pc:spChg chg="add mod">
          <ac:chgData name="Kránitz Bence" userId="S::kranitz.bence@edu.bme.hu::eb331622-fe27-4673-8cfa-3e1b54adc493" providerId="AD" clId="Web-{A7F704FA-5894-7082-52A1-AAA7FC8501C1}" dt="2024-10-29T22:14:43.137" v="266"/>
          <ac:spMkLst>
            <pc:docMk/>
            <pc:sldMk cId="1826624684" sldId="259"/>
            <ac:spMk id="11" creationId="{258EA8F5-CD46-C7BF-9A0E-D1D974CC9343}"/>
          </ac:spMkLst>
        </pc:spChg>
        <pc:spChg chg="add mod">
          <ac:chgData name="Kránitz Bence" userId="S::kranitz.bence@edu.bme.hu::eb331622-fe27-4673-8cfa-3e1b54adc493" providerId="AD" clId="Web-{A7F704FA-5894-7082-52A1-AAA7FC8501C1}" dt="2024-10-29T22:14:43.152" v="267"/>
          <ac:spMkLst>
            <pc:docMk/>
            <pc:sldMk cId="1826624684" sldId="259"/>
            <ac:spMk id="12" creationId="{D1E4C3EB-8841-5CA5-43E5-0A53993576A0}"/>
          </ac:spMkLst>
        </pc:spChg>
        <pc:spChg chg="add mod">
          <ac:chgData name="Kránitz Bence" userId="S::kranitz.bence@edu.bme.hu::eb331622-fe27-4673-8cfa-3e1b54adc493" providerId="AD" clId="Web-{A7F704FA-5894-7082-52A1-AAA7FC8501C1}" dt="2024-10-29T22:14:43.168" v="268"/>
          <ac:spMkLst>
            <pc:docMk/>
            <pc:sldMk cId="1826624684" sldId="259"/>
            <ac:spMk id="13" creationId="{AD21C686-4E90-DC9B-4353-9797C6E70E66}"/>
          </ac:spMkLst>
        </pc:spChg>
        <pc:picChg chg="add mod">
          <ac:chgData name="Kránitz Bence" userId="S::kranitz.bence@edu.bme.hu::eb331622-fe27-4673-8cfa-3e1b54adc493" providerId="AD" clId="Web-{A7F704FA-5894-7082-52A1-AAA7FC8501C1}" dt="2024-10-29T22:12:38.600" v="218" actId="1076"/>
          <ac:picMkLst>
            <pc:docMk/>
            <pc:sldMk cId="1826624684" sldId="259"/>
            <ac:picMk id="4" creationId="{8708E58A-0005-AB6D-EBC1-312BFEC72805}"/>
          </ac:picMkLst>
        </pc:picChg>
        <pc:picChg chg="add mod">
          <ac:chgData name="Kránitz Bence" userId="S::kranitz.bence@edu.bme.hu::eb331622-fe27-4673-8cfa-3e1b54adc493" providerId="AD" clId="Web-{A7F704FA-5894-7082-52A1-AAA7FC8501C1}" dt="2024-10-29T22:15:47.718" v="273" actId="14100"/>
          <ac:picMkLst>
            <pc:docMk/>
            <pc:sldMk cId="1826624684" sldId="259"/>
            <ac:picMk id="5" creationId="{75087BD2-F223-EC68-3578-4C2D6F457C2E}"/>
          </ac:picMkLst>
        </pc:picChg>
        <pc:picChg chg="add mod">
          <ac:chgData name="Kránitz Bence" userId="S::kranitz.bence@edu.bme.hu::eb331622-fe27-4673-8cfa-3e1b54adc493" providerId="AD" clId="Web-{A7F704FA-5894-7082-52A1-AAA7FC8501C1}" dt="2024-10-29T22:15:41.795" v="272" actId="14100"/>
          <ac:picMkLst>
            <pc:docMk/>
            <pc:sldMk cId="1826624684" sldId="259"/>
            <ac:picMk id="6" creationId="{D522C7C2-98D2-35FE-980D-9B998AA0D999}"/>
          </ac:picMkLst>
        </pc:picChg>
        <pc:picChg chg="add mod">
          <ac:chgData name="Kránitz Bence" userId="S::kranitz.bence@edu.bme.hu::eb331622-fe27-4673-8cfa-3e1b54adc493" providerId="AD" clId="Web-{A7F704FA-5894-7082-52A1-AAA7FC8501C1}" dt="2024-10-29T22:12:32.194" v="217" actId="1076"/>
          <ac:picMkLst>
            <pc:docMk/>
            <pc:sldMk cId="1826624684" sldId="259"/>
            <ac:picMk id="7" creationId="{40DE6F2C-743A-7D68-01AC-F96A4991078B}"/>
          </ac:picMkLst>
        </pc:picChg>
        <pc:picChg chg="add del mod">
          <ac:chgData name="Kránitz Bence" userId="S::kranitz.bence@edu.bme.hu::eb331622-fe27-4673-8cfa-3e1b54adc493" providerId="AD" clId="Web-{A7F704FA-5894-7082-52A1-AAA7FC8501C1}" dt="2024-10-29T22:13:13.867" v="233"/>
          <ac:picMkLst>
            <pc:docMk/>
            <pc:sldMk cId="1826624684" sldId="259"/>
            <ac:picMk id="9" creationId="{31AD42AC-E97A-7BAB-6D08-FDBAA01B3755}"/>
          </ac:picMkLst>
        </pc:picChg>
        <pc:picChg chg="add del mod">
          <ac:chgData name="Kránitz Bence" userId="S::kranitz.bence@edu.bme.hu::eb331622-fe27-4673-8cfa-3e1b54adc493" providerId="AD" clId="Web-{A7F704FA-5894-7082-52A1-AAA7FC8501C1}" dt="2024-10-29T22:13:22.805" v="235"/>
          <ac:picMkLst>
            <pc:docMk/>
            <pc:sldMk cId="1826624684" sldId="259"/>
            <ac:picMk id="10" creationId="{E8D65B85-7977-F137-421B-7FFE1C78BC35}"/>
          </ac:picMkLst>
        </pc:picChg>
      </pc:sldChg>
      <pc:sldChg chg="addSp modSp add del replId">
        <pc:chgData name="Kránitz Bence" userId="S::kranitz.bence@edu.bme.hu::eb331622-fe27-4673-8cfa-3e1b54adc493" providerId="AD" clId="Web-{A7F704FA-5894-7082-52A1-AAA7FC8501C1}" dt="2024-10-29T22:05:59.625" v="137"/>
        <pc:sldMkLst>
          <pc:docMk/>
          <pc:sldMk cId="2983605958" sldId="260"/>
        </pc:sldMkLst>
        <pc:spChg chg="mod">
          <ac:chgData name="Kránitz Bence" userId="S::kranitz.bence@edu.bme.hu::eb331622-fe27-4673-8cfa-3e1b54adc493" providerId="AD" clId="Web-{A7F704FA-5894-7082-52A1-AAA7FC8501C1}" dt="2024-10-29T22:05:05.841" v="120" actId="20577"/>
          <ac:spMkLst>
            <pc:docMk/>
            <pc:sldMk cId="2983605958" sldId="260"/>
            <ac:spMk id="2" creationId="{E30FEF46-325C-DC2E-A774-02F5BF0F6F4C}"/>
          </ac:spMkLst>
        </pc:spChg>
        <pc:spChg chg="add mod">
          <ac:chgData name="Kránitz Bence" userId="S::kranitz.bence@edu.bme.hu::eb331622-fe27-4673-8cfa-3e1b54adc493" providerId="AD" clId="Web-{A7F704FA-5894-7082-52A1-AAA7FC8501C1}" dt="2024-10-29T22:05:38.999" v="128" actId="20577"/>
          <ac:spMkLst>
            <pc:docMk/>
            <pc:sldMk cId="2983605958" sldId="260"/>
            <ac:spMk id="4" creationId="{2A6E0743-00D7-D85E-3990-2F0559356EAB}"/>
          </ac:spMkLst>
        </pc:spChg>
      </pc:sldChg>
      <pc:sldChg chg="addSp delSp modSp add replId">
        <pc:chgData name="Kránitz Bence" userId="S::kranitz.bence@edu.bme.hu::eb331622-fe27-4673-8cfa-3e1b54adc493" providerId="AD" clId="Web-{A7F704FA-5894-7082-52A1-AAA7FC8501C1}" dt="2024-10-29T22:21:10.121" v="350"/>
        <pc:sldMkLst>
          <pc:docMk/>
          <pc:sldMk cId="888420828" sldId="261"/>
        </pc:sldMkLst>
        <pc:spChg chg="mod">
          <ac:chgData name="Kránitz Bence" userId="S::kranitz.bence@edu.bme.hu::eb331622-fe27-4673-8cfa-3e1b54adc493" providerId="AD" clId="Web-{A7F704FA-5894-7082-52A1-AAA7FC8501C1}" dt="2024-10-29T22:05:54.484" v="136" actId="20577"/>
          <ac:spMkLst>
            <pc:docMk/>
            <pc:sldMk cId="888420828" sldId="261"/>
            <ac:spMk id="2" creationId="{E30FEF46-325C-DC2E-A774-02F5BF0F6F4C}"/>
          </ac:spMkLst>
        </pc:spChg>
        <pc:spChg chg="mod">
          <ac:chgData name="Kránitz Bence" userId="S::kranitz.bence@edu.bme.hu::eb331622-fe27-4673-8cfa-3e1b54adc493" providerId="AD" clId="Web-{A7F704FA-5894-7082-52A1-AAA7FC8501C1}" dt="2024-10-29T22:18:51.553" v="322" actId="20577"/>
          <ac:spMkLst>
            <pc:docMk/>
            <pc:sldMk cId="888420828" sldId="261"/>
            <ac:spMk id="3" creationId="{0842D544-D819-EEFF-0B35-7D877F36A8A0}"/>
          </ac:spMkLst>
        </pc:spChg>
        <pc:spChg chg="add mod">
          <ac:chgData name="Kránitz Bence" userId="S::kranitz.bence@edu.bme.hu::eb331622-fe27-4673-8cfa-3e1b54adc493" providerId="AD" clId="Web-{A7F704FA-5894-7082-52A1-AAA7FC8501C1}" dt="2024-10-29T22:21:10.106" v="349"/>
          <ac:spMkLst>
            <pc:docMk/>
            <pc:sldMk cId="888420828" sldId="261"/>
            <ac:spMk id="5" creationId="{BA975DAB-FB19-A1E0-434C-4E3F0FDA079E}"/>
          </ac:spMkLst>
        </pc:spChg>
        <pc:spChg chg="add mod">
          <ac:chgData name="Kránitz Bence" userId="S::kranitz.bence@edu.bme.hu::eb331622-fe27-4673-8cfa-3e1b54adc493" providerId="AD" clId="Web-{A7F704FA-5894-7082-52A1-AAA7FC8501C1}" dt="2024-10-29T22:21:10.121" v="350"/>
          <ac:spMkLst>
            <pc:docMk/>
            <pc:sldMk cId="888420828" sldId="261"/>
            <ac:spMk id="6" creationId="{E1EA1D85-F4BE-A113-968D-B3259D9B4FCE}"/>
          </ac:spMkLst>
        </pc:spChg>
        <pc:spChg chg="add del">
          <ac:chgData name="Kránitz Bence" userId="S::kranitz.bence@edu.bme.hu::eb331622-fe27-4673-8cfa-3e1b54adc493" providerId="AD" clId="Web-{A7F704FA-5894-7082-52A1-AAA7FC8501C1}" dt="2024-10-29T22:20:10.041" v="337"/>
          <ac:spMkLst>
            <pc:docMk/>
            <pc:sldMk cId="888420828" sldId="261"/>
            <ac:spMk id="7" creationId="{00EC5853-189A-378B-6B57-89EC08996EB7}"/>
          </ac:spMkLst>
        </pc:spChg>
        <pc:picChg chg="add mod">
          <ac:chgData name="Kránitz Bence" userId="S::kranitz.bence@edu.bme.hu::eb331622-fe27-4673-8cfa-3e1b54adc493" providerId="AD" clId="Web-{A7F704FA-5894-7082-52A1-AAA7FC8501C1}" dt="2024-10-29T22:20:39.558" v="344" actId="1076"/>
          <ac:picMkLst>
            <pc:docMk/>
            <pc:sldMk cId="888420828" sldId="261"/>
            <ac:picMk id="4" creationId="{78C4431D-8652-42EB-D88F-84A1D31810F9}"/>
          </ac:picMkLst>
        </pc:picChg>
        <pc:picChg chg="add mod">
          <ac:chgData name="Kránitz Bence" userId="S::kranitz.bence@edu.bme.hu::eb331622-fe27-4673-8cfa-3e1b54adc493" providerId="AD" clId="Web-{A7F704FA-5894-7082-52A1-AAA7FC8501C1}" dt="2024-10-29T22:20:51.136" v="346" actId="14100"/>
          <ac:picMkLst>
            <pc:docMk/>
            <pc:sldMk cId="888420828" sldId="261"/>
            <ac:picMk id="8" creationId="{5994ABAA-3742-B99D-5E28-B81CC3B59F7C}"/>
          </ac:picMkLst>
        </pc:picChg>
      </pc:sldChg>
      <pc:sldChg chg="addSp delSp modSp add ord replId">
        <pc:chgData name="Kránitz Bence" userId="S::kranitz.bence@edu.bme.hu::eb331622-fe27-4673-8cfa-3e1b54adc493" providerId="AD" clId="Web-{A7F704FA-5894-7082-52A1-AAA7FC8501C1}" dt="2024-10-29T22:28:11.269" v="398" actId="1076"/>
        <pc:sldMkLst>
          <pc:docMk/>
          <pc:sldMk cId="1115436018" sldId="262"/>
        </pc:sldMkLst>
        <pc:spChg chg="del mod">
          <ac:chgData name="Kránitz Bence" userId="S::kranitz.bence@edu.bme.hu::eb331622-fe27-4673-8cfa-3e1b54adc493" providerId="AD" clId="Web-{A7F704FA-5894-7082-52A1-AAA7FC8501C1}" dt="2024-10-29T22:27:34.627" v="392"/>
          <ac:spMkLst>
            <pc:docMk/>
            <pc:sldMk cId="1115436018" sldId="262"/>
            <ac:spMk id="2" creationId="{E30FEF46-325C-DC2E-A774-02F5BF0F6F4C}"/>
          </ac:spMkLst>
        </pc:spChg>
        <pc:spChg chg="del mod">
          <ac:chgData name="Kránitz Bence" userId="S::kranitz.bence@edu.bme.hu::eb331622-fe27-4673-8cfa-3e1b54adc493" providerId="AD" clId="Web-{A7F704FA-5894-7082-52A1-AAA7FC8501C1}" dt="2024-10-29T22:27:30.705" v="391"/>
          <ac:spMkLst>
            <pc:docMk/>
            <pc:sldMk cId="1115436018" sldId="262"/>
            <ac:spMk id="3" creationId="{0842D544-D819-EEFF-0B35-7D877F36A8A0}"/>
          </ac:spMkLst>
        </pc:spChg>
        <pc:spChg chg="add del mod">
          <ac:chgData name="Kránitz Bence" userId="S::kranitz.bence@edu.bme.hu::eb331622-fe27-4673-8cfa-3e1b54adc493" providerId="AD" clId="Web-{A7F704FA-5894-7082-52A1-AAA7FC8501C1}" dt="2024-10-29T22:27:38.502" v="393"/>
          <ac:spMkLst>
            <pc:docMk/>
            <pc:sldMk cId="1115436018" sldId="262"/>
            <ac:spMk id="5" creationId="{41E3C783-1A03-2011-71F9-F9095F8CDE34}"/>
          </ac:spMkLst>
        </pc:spChg>
        <pc:spChg chg="add del mod">
          <ac:chgData name="Kránitz Bence" userId="S::kranitz.bence@edu.bme.hu::eb331622-fe27-4673-8cfa-3e1b54adc493" providerId="AD" clId="Web-{A7F704FA-5894-7082-52A1-AAA7FC8501C1}" dt="2024-10-29T22:27:49.222" v="394"/>
          <ac:spMkLst>
            <pc:docMk/>
            <pc:sldMk cId="1115436018" sldId="262"/>
            <ac:spMk id="7" creationId="{3EA2D5C9-8271-3718-757C-999E118AC352}"/>
          </ac:spMkLst>
        </pc:spChg>
        <pc:picChg chg="add mod">
          <ac:chgData name="Kránitz Bence" userId="S::kranitz.bence@edu.bme.hu::eb331622-fe27-4673-8cfa-3e1b54adc493" providerId="AD" clId="Web-{A7F704FA-5894-7082-52A1-AAA7FC8501C1}" dt="2024-10-29T22:28:11.269" v="398" actId="1076"/>
          <ac:picMkLst>
            <pc:docMk/>
            <pc:sldMk cId="1115436018" sldId="262"/>
            <ac:picMk id="8" creationId="{4BC67290-7A2A-F842-54E9-FDA59B3852C6}"/>
          </ac:picMkLst>
        </pc:picChg>
      </pc:sldChg>
      <pc:sldChg chg="addSp delSp modSp add mod ord replId setBg">
        <pc:chgData name="Kránitz Bence" userId="S::kranitz.bence@edu.bme.hu::eb331622-fe27-4673-8cfa-3e1b54adc493" providerId="AD" clId="Web-{A7F704FA-5894-7082-52A1-AAA7FC8501C1}" dt="2024-10-29T22:27:14.658" v="387" actId="1076"/>
        <pc:sldMkLst>
          <pc:docMk/>
          <pc:sldMk cId="2968592519" sldId="263"/>
        </pc:sldMkLst>
        <pc:spChg chg="del mod">
          <ac:chgData name="Kránitz Bence" userId="S::kranitz.bence@edu.bme.hu::eb331622-fe27-4673-8cfa-3e1b54adc493" providerId="AD" clId="Web-{A7F704FA-5894-7082-52A1-AAA7FC8501C1}" dt="2024-10-29T22:25:45.373" v="366"/>
          <ac:spMkLst>
            <pc:docMk/>
            <pc:sldMk cId="2968592519" sldId="263"/>
            <ac:spMk id="2" creationId="{E30FEF46-325C-DC2E-A774-02F5BF0F6F4C}"/>
          </ac:spMkLst>
        </pc:spChg>
        <pc:spChg chg="mod">
          <ac:chgData name="Kránitz Bence" userId="S::kranitz.bence@edu.bme.hu::eb331622-fe27-4673-8cfa-3e1b54adc493" providerId="AD" clId="Web-{A7F704FA-5894-7082-52A1-AAA7FC8501C1}" dt="2024-10-29T22:26:15.796" v="375"/>
          <ac:spMkLst>
            <pc:docMk/>
            <pc:sldMk cId="2968592519" sldId="263"/>
            <ac:spMk id="3" creationId="{0842D544-D819-EEFF-0B35-7D877F36A8A0}"/>
          </ac:spMkLst>
        </pc:spChg>
        <pc:spChg chg="add del">
          <ac:chgData name="Kránitz Bence" userId="S::kranitz.bence@edu.bme.hu::eb331622-fe27-4673-8cfa-3e1b54adc493" providerId="AD" clId="Web-{A7F704FA-5894-7082-52A1-AAA7FC8501C1}" dt="2024-10-29T22:26:15.796" v="375"/>
          <ac:spMkLst>
            <pc:docMk/>
            <pc:sldMk cId="2968592519" sldId="263"/>
            <ac:spMk id="10" creationId="{385E1BDC-A9B0-4A87-82E3-F3187F69A802}"/>
          </ac:spMkLst>
        </pc:spChg>
        <pc:spChg chg="add del">
          <ac:chgData name="Kránitz Bence" userId="S::kranitz.bence@edu.bme.hu::eb331622-fe27-4673-8cfa-3e1b54adc493" providerId="AD" clId="Web-{A7F704FA-5894-7082-52A1-AAA7FC8501C1}" dt="2024-10-29T22:26:15.796" v="375"/>
          <ac:spMkLst>
            <pc:docMk/>
            <pc:sldMk cId="2968592519" sldId="263"/>
            <ac:spMk id="12" creationId="{0990C621-3B8B-4820-8328-D47EF7CE823C}"/>
          </ac:spMkLst>
        </pc:spChg>
        <pc:spChg chg="add del">
          <ac:chgData name="Kránitz Bence" userId="S::kranitz.bence@edu.bme.hu::eb331622-fe27-4673-8cfa-3e1b54adc493" providerId="AD" clId="Web-{A7F704FA-5894-7082-52A1-AAA7FC8501C1}" dt="2024-10-29T22:26:15.796" v="375"/>
          <ac:spMkLst>
            <pc:docMk/>
            <pc:sldMk cId="2968592519" sldId="263"/>
            <ac:spMk id="14" creationId="{C1A2385B-1D2A-4E17-84FA-6CB7F0AAE473}"/>
          </ac:spMkLst>
        </pc:spChg>
        <pc:spChg chg="add del">
          <ac:chgData name="Kránitz Bence" userId="S::kranitz.bence@edu.bme.hu::eb331622-fe27-4673-8cfa-3e1b54adc493" providerId="AD" clId="Web-{A7F704FA-5894-7082-52A1-AAA7FC8501C1}" dt="2024-10-29T22:26:15.796" v="375"/>
          <ac:spMkLst>
            <pc:docMk/>
            <pc:sldMk cId="2968592519" sldId="263"/>
            <ac:spMk id="16" creationId="{5E791F2F-79DB-4CC0-9FA1-001E3E91E8B7}"/>
          </ac:spMkLst>
        </pc:spChg>
        <pc:picChg chg="add del mod ord">
          <ac:chgData name="Kránitz Bence" userId="S::kranitz.bence@edu.bme.hu::eb331622-fe27-4673-8cfa-3e1b54adc493" providerId="AD" clId="Web-{A7F704FA-5894-7082-52A1-AAA7FC8501C1}" dt="2024-10-29T22:26:56.016" v="383"/>
          <ac:picMkLst>
            <pc:docMk/>
            <pc:sldMk cId="2968592519" sldId="263"/>
            <ac:picMk id="4" creationId="{CF05CE3D-171B-A133-FB04-D24177750AA7}"/>
          </ac:picMkLst>
        </pc:picChg>
        <pc:picChg chg="add del mod">
          <ac:chgData name="Kránitz Bence" userId="S::kranitz.bence@edu.bme.hu::eb331622-fe27-4673-8cfa-3e1b54adc493" providerId="AD" clId="Web-{A7F704FA-5894-7082-52A1-AAA7FC8501C1}" dt="2024-10-29T22:26:54.485" v="382"/>
          <ac:picMkLst>
            <pc:docMk/>
            <pc:sldMk cId="2968592519" sldId="263"/>
            <ac:picMk id="5" creationId="{EC50ADD9-553D-0063-94CC-E0D880E1BD99}"/>
          </ac:picMkLst>
        </pc:picChg>
        <pc:picChg chg="add mod">
          <ac:chgData name="Kránitz Bence" userId="S::kranitz.bence@edu.bme.hu::eb331622-fe27-4673-8cfa-3e1b54adc493" providerId="AD" clId="Web-{A7F704FA-5894-7082-52A1-AAA7FC8501C1}" dt="2024-10-29T22:27:14.658" v="387" actId="1076"/>
          <ac:picMkLst>
            <pc:docMk/>
            <pc:sldMk cId="2968592519" sldId="263"/>
            <ac:picMk id="6" creationId="{2D9CE3CE-3CFF-2A93-5423-3367FDAEA9E3}"/>
          </ac:picMkLst>
        </pc:picChg>
      </pc:sldChg>
      <pc:sldChg chg="add replId">
        <pc:chgData name="Kránitz Bence" userId="S::kranitz.bence@edu.bme.hu::eb331622-fe27-4673-8cfa-3e1b54adc493" providerId="AD" clId="Web-{A7F704FA-5894-7082-52A1-AAA7FC8501C1}" dt="2024-10-29T22:27:26.596" v="388"/>
        <pc:sldMkLst>
          <pc:docMk/>
          <pc:sldMk cId="2958377519" sldId="264"/>
        </pc:sldMkLst>
      </pc:sldChg>
      <pc:sldChg chg="modSp add replId">
        <pc:chgData name="Kránitz Bence" userId="S::kranitz.bence@edu.bme.hu::eb331622-fe27-4673-8cfa-3e1b54adc493" providerId="AD" clId="Web-{A7F704FA-5894-7082-52A1-AAA7FC8501C1}" dt="2024-10-29T22:32:17.342" v="409" actId="20577"/>
        <pc:sldMkLst>
          <pc:docMk/>
          <pc:sldMk cId="2605279826" sldId="265"/>
        </pc:sldMkLst>
        <pc:spChg chg="mod">
          <ac:chgData name="Kránitz Bence" userId="S::kranitz.bence@edu.bme.hu::eb331622-fe27-4673-8cfa-3e1b54adc493" providerId="AD" clId="Web-{A7F704FA-5894-7082-52A1-AAA7FC8501C1}" dt="2024-10-29T22:32:15.264" v="408" actId="20577"/>
          <ac:spMkLst>
            <pc:docMk/>
            <pc:sldMk cId="2605279826" sldId="265"/>
            <ac:spMk id="2" creationId="{E30FEF46-325C-DC2E-A774-02F5BF0F6F4C}"/>
          </ac:spMkLst>
        </pc:spChg>
        <pc:spChg chg="mod">
          <ac:chgData name="Kránitz Bence" userId="S::kranitz.bence@edu.bme.hu::eb331622-fe27-4673-8cfa-3e1b54adc493" providerId="AD" clId="Web-{A7F704FA-5894-7082-52A1-AAA7FC8501C1}" dt="2024-10-29T22:32:17.342" v="409" actId="20577"/>
          <ac:spMkLst>
            <pc:docMk/>
            <pc:sldMk cId="2605279826" sldId="265"/>
            <ac:spMk id="3" creationId="{0842D544-D819-EEFF-0B35-7D877F36A8A0}"/>
          </ac:spMkLst>
        </pc:spChg>
      </pc:sldChg>
    </pc:docChg>
  </pc:docChgLst>
  <pc:docChgLst>
    <pc:chgData name="Kránitz Bence" userId="S::kranitz.bence@edu.bme.hu::eb331622-fe27-4673-8cfa-3e1b54adc493" providerId="AD" clId="Web-{08D09490-7B25-14ED-77E0-40DF04B4335C}"/>
    <pc:docChg chg="modSld">
      <pc:chgData name="Kránitz Bence" userId="S::kranitz.bence@edu.bme.hu::eb331622-fe27-4673-8cfa-3e1b54adc493" providerId="AD" clId="Web-{08D09490-7B25-14ED-77E0-40DF04B4335C}" dt="2024-10-29T21:56:55.179" v="45" actId="20577"/>
      <pc:docMkLst>
        <pc:docMk/>
      </pc:docMkLst>
      <pc:sldChg chg="modSp">
        <pc:chgData name="Kránitz Bence" userId="S::kranitz.bence@edu.bme.hu::eb331622-fe27-4673-8cfa-3e1b54adc493" providerId="AD" clId="Web-{08D09490-7B25-14ED-77E0-40DF04B4335C}" dt="2024-10-29T21:56:24.975" v="39" actId="20577"/>
        <pc:sldMkLst>
          <pc:docMk/>
          <pc:sldMk cId="2911917720" sldId="256"/>
        </pc:sldMkLst>
        <pc:spChg chg="mod">
          <ac:chgData name="Kránitz Bence" userId="S::kranitz.bence@edu.bme.hu::eb331622-fe27-4673-8cfa-3e1b54adc493" providerId="AD" clId="Web-{08D09490-7B25-14ED-77E0-40DF04B4335C}" dt="2024-10-29T21:55:37.645" v="5" actId="20577"/>
          <ac:spMkLst>
            <pc:docMk/>
            <pc:sldMk cId="2911917720" sldId="256"/>
            <ac:spMk id="2" creationId="{00000000-0000-0000-0000-000000000000}"/>
          </ac:spMkLst>
        </pc:spChg>
        <pc:spChg chg="mod">
          <ac:chgData name="Kránitz Bence" userId="S::kranitz.bence@edu.bme.hu::eb331622-fe27-4673-8cfa-3e1b54adc493" providerId="AD" clId="Web-{08D09490-7B25-14ED-77E0-40DF04B4335C}" dt="2024-10-29T21:56:24.975" v="39" actId="20577"/>
          <ac:spMkLst>
            <pc:docMk/>
            <pc:sldMk cId="2911917720" sldId="256"/>
            <ac:spMk id="3" creationId="{00000000-0000-0000-0000-000000000000}"/>
          </ac:spMkLst>
        </pc:spChg>
      </pc:sldChg>
      <pc:sldChg chg="modSp">
        <pc:chgData name="Kránitz Bence" userId="S::kranitz.bence@edu.bme.hu::eb331622-fe27-4673-8cfa-3e1b54adc493" providerId="AD" clId="Web-{08D09490-7B25-14ED-77E0-40DF04B4335C}" dt="2024-10-29T21:56:55.179" v="45" actId="20577"/>
        <pc:sldMkLst>
          <pc:docMk/>
          <pc:sldMk cId="2066488117" sldId="257"/>
        </pc:sldMkLst>
        <pc:spChg chg="mod">
          <ac:chgData name="Kránitz Bence" userId="S::kranitz.bence@edu.bme.hu::eb331622-fe27-4673-8cfa-3e1b54adc493" providerId="AD" clId="Web-{08D09490-7B25-14ED-77E0-40DF04B4335C}" dt="2024-10-29T21:56:55.179" v="45" actId="20577"/>
          <ac:spMkLst>
            <pc:docMk/>
            <pc:sldMk cId="2066488117" sldId="257"/>
            <ac:spMk id="2" creationId="{E30FEF46-325C-DC2E-A774-02F5BF0F6F4C}"/>
          </ac:spMkLst>
        </pc:spChg>
      </pc:sldChg>
    </pc:docChg>
  </pc:docChgLst>
  <pc:docChgLst>
    <pc:chgData name="Kránitz Bence" userId="S::kranitz.bence@edu.bme.hu::eb331622-fe27-4673-8cfa-3e1b54adc493" providerId="AD" clId="Web-{2949AB23-D3D4-A2D8-EE11-93C8C52FF05F}"/>
    <pc:docChg chg="modSld">
      <pc:chgData name="Kránitz Bence" userId="S::kranitz.bence@edu.bme.hu::eb331622-fe27-4673-8cfa-3e1b54adc493" providerId="AD" clId="Web-{2949AB23-D3D4-A2D8-EE11-93C8C52FF05F}" dt="2024-10-29T22:33:06.648" v="9" actId="20577"/>
      <pc:docMkLst>
        <pc:docMk/>
      </pc:docMkLst>
      <pc:sldChg chg="modSp">
        <pc:chgData name="Kránitz Bence" userId="S::kranitz.bence@edu.bme.hu::eb331622-fe27-4673-8cfa-3e1b54adc493" providerId="AD" clId="Web-{2949AB23-D3D4-A2D8-EE11-93C8C52FF05F}" dt="2024-10-29T22:33:06.648" v="9" actId="20577"/>
        <pc:sldMkLst>
          <pc:docMk/>
          <pc:sldMk cId="888420828" sldId="261"/>
        </pc:sldMkLst>
        <pc:spChg chg="mod">
          <ac:chgData name="Kránitz Bence" userId="S::kranitz.bence@edu.bme.hu::eb331622-fe27-4673-8cfa-3e1b54adc493" providerId="AD" clId="Web-{2949AB23-D3D4-A2D8-EE11-93C8C52FF05F}" dt="2024-10-29T22:33:06.648" v="9" actId="20577"/>
          <ac:spMkLst>
            <pc:docMk/>
            <pc:sldMk cId="888420828" sldId="261"/>
            <ac:spMk id="3" creationId="{0842D544-D819-EEFF-0B35-7D877F36A8A0}"/>
          </ac:spMkLst>
        </pc:spChg>
      </pc:sldChg>
    </pc:docChg>
  </pc:docChgLst>
  <pc:docChgLst>
    <pc:chgData name="Bárdos-Deák Botond" userId="S::bardos-deak.botond@edu.bme.hu::af4cada1-8f1f-4142-862e-7d2d7da2656f" providerId="AD" clId="Web-{CAFE314C-1A8D-09A8-02FA-1DBD11FC7701}"/>
    <pc:docChg chg="addSld modSld">
      <pc:chgData name="Bárdos-Deák Botond" userId="S::bardos-deak.botond@edu.bme.hu::af4cada1-8f1f-4142-862e-7d2d7da2656f" providerId="AD" clId="Web-{CAFE314C-1A8D-09A8-02FA-1DBD11FC7701}" dt="2024-10-30T09:50:16.201" v="57" actId="20577"/>
      <pc:docMkLst>
        <pc:docMk/>
      </pc:docMkLst>
      <pc:sldChg chg="modSp new">
        <pc:chgData name="Bárdos-Deák Botond" userId="S::bardos-deak.botond@edu.bme.hu::af4cada1-8f1f-4142-862e-7d2d7da2656f" providerId="AD" clId="Web-{CAFE314C-1A8D-09A8-02FA-1DBD11FC7701}" dt="2024-10-30T09:50:16.201" v="57" actId="20577"/>
        <pc:sldMkLst>
          <pc:docMk/>
          <pc:sldMk cId="2167860166" sldId="266"/>
        </pc:sldMkLst>
        <pc:spChg chg="mod">
          <ac:chgData name="Bárdos-Deák Botond" userId="S::bardos-deak.botond@edu.bme.hu::af4cada1-8f1f-4142-862e-7d2d7da2656f" providerId="AD" clId="Web-{CAFE314C-1A8D-09A8-02FA-1DBD11FC7701}" dt="2024-10-30T09:42:19.542" v="5" actId="20577"/>
          <ac:spMkLst>
            <pc:docMk/>
            <pc:sldMk cId="2167860166" sldId="266"/>
            <ac:spMk id="2" creationId="{090BB249-6FC0-F97F-5FF7-8AF0118328FA}"/>
          </ac:spMkLst>
        </pc:spChg>
        <pc:spChg chg="mod">
          <ac:chgData name="Bárdos-Deák Botond" userId="S::bardos-deak.botond@edu.bme.hu::af4cada1-8f1f-4142-862e-7d2d7da2656f" providerId="AD" clId="Web-{CAFE314C-1A8D-09A8-02FA-1DBD11FC7701}" dt="2024-10-30T09:50:16.201" v="57" actId="20577"/>
          <ac:spMkLst>
            <pc:docMk/>
            <pc:sldMk cId="2167860166" sldId="266"/>
            <ac:spMk id="3" creationId="{59FE4783-B809-CD70-E1CF-8E79B372348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B347-BE73-4BB9-B9C5-A065C43A70D2}" type="datetimeFigureOut">
              <a:rPr lang="hu-HU" smtClean="0"/>
              <a:t>2024. 10. 30.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1E7E-355D-4B54-8165-CA000FFDF3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3615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B347-BE73-4BB9-B9C5-A065C43A70D2}" type="datetimeFigureOut">
              <a:rPr lang="hu-HU" smtClean="0"/>
              <a:t>2024. 10. 30.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1E7E-355D-4B54-8165-CA000FFDF3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41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B347-BE73-4BB9-B9C5-A065C43A70D2}" type="datetimeFigureOut">
              <a:rPr lang="hu-HU" smtClean="0"/>
              <a:t>2024. 10. 30.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1E7E-355D-4B54-8165-CA000FFDF3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7643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B347-BE73-4BB9-B9C5-A065C43A70D2}" type="datetimeFigureOut">
              <a:rPr lang="hu-HU" smtClean="0"/>
              <a:t>2024. 10. 30.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1E7E-355D-4B54-8165-CA000FFDF3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9935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B347-BE73-4BB9-B9C5-A065C43A70D2}" type="datetimeFigureOut">
              <a:rPr lang="hu-HU" smtClean="0"/>
              <a:t>2024. 10. 30.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1E7E-355D-4B54-8165-CA000FFDF3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773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B347-BE73-4BB9-B9C5-A065C43A70D2}" type="datetimeFigureOut">
              <a:rPr lang="hu-HU" smtClean="0"/>
              <a:t>2024. 10. 30.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1E7E-355D-4B54-8165-CA000FFDF3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640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B347-BE73-4BB9-B9C5-A065C43A70D2}" type="datetimeFigureOut">
              <a:rPr lang="hu-HU" smtClean="0"/>
              <a:t>2024. 10. 30.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1E7E-355D-4B54-8165-CA000FFDF3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3375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B347-BE73-4BB9-B9C5-A065C43A70D2}" type="datetimeFigureOut">
              <a:rPr lang="hu-HU" smtClean="0"/>
              <a:t>2024. 10. 30.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1E7E-355D-4B54-8165-CA000FFDF3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939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B347-BE73-4BB9-B9C5-A065C43A70D2}" type="datetimeFigureOut">
              <a:rPr lang="hu-HU" smtClean="0"/>
              <a:t>2024. 10. 30.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1E7E-355D-4B54-8165-CA000FFDF3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559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B347-BE73-4BB9-B9C5-A065C43A70D2}" type="datetimeFigureOut">
              <a:rPr lang="hu-HU" smtClean="0"/>
              <a:t>2024. 10. 30.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1E7E-355D-4B54-8165-CA000FFDF3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3036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B347-BE73-4BB9-B9C5-A065C43A70D2}" type="datetimeFigureOut">
              <a:rPr lang="hu-HU" smtClean="0"/>
              <a:t>2024. 10. 30.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31E7E-355D-4B54-8165-CA000FFDF3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458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0B347-BE73-4BB9-B9C5-A065C43A70D2}" type="datetimeFigureOut">
              <a:rPr lang="hu-HU" smtClean="0"/>
              <a:t>2024. 10. 30.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31E7E-355D-4B54-8165-CA000FFDF3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1292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err="1">
                <a:cs typeface="Calibri Light"/>
              </a:rPr>
              <a:t>Fingerprint</a:t>
            </a:r>
            <a:r>
              <a:rPr lang="hu-HU">
                <a:cs typeface="Calibri Light"/>
              </a:rPr>
              <a:t> project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u-HU">
                <a:cs typeface="Calibri"/>
              </a:rPr>
              <a:t>Boros Réka, Czakó Adrienn, Bárdos-Deák Botond, Kránitz Bence</a:t>
            </a:r>
          </a:p>
        </p:txBody>
      </p:sp>
    </p:spTree>
    <p:extLst>
      <p:ext uri="{BB962C8B-B14F-4D97-AF65-F5344CB8AC3E}">
        <p14:creationId xmlns:p14="http://schemas.microsoft.com/office/powerpoint/2010/main" val="2911917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2" name="Freeform: Shape 51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54" name="Freeform: Shape 53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090BB249-6FC0-F97F-5FF7-8AF011832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239012"/>
          </a:xfrm>
        </p:spPr>
        <p:txBody>
          <a:bodyPr anchor="ctr">
            <a:normAutofit/>
          </a:bodyPr>
          <a:lstStyle/>
          <a:p>
            <a:r>
              <a:rPr lang="hu-HU" sz="2800">
                <a:cs typeface="Calibri Light"/>
              </a:rPr>
              <a:t>Cnn model 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9FE4783-B809-CD70-E1CF-8E79B3723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hu-HU" sz="1700" err="1">
                <a:ea typeface="+mn-lt"/>
                <a:cs typeface="+mn-lt"/>
              </a:rPr>
              <a:t>We</a:t>
            </a:r>
            <a:r>
              <a:rPr lang="hu-HU" sz="1700">
                <a:ea typeface="+mn-lt"/>
                <a:cs typeface="+mn-lt"/>
              </a:rPr>
              <a:t> </a:t>
            </a:r>
            <a:r>
              <a:rPr lang="hu-HU" sz="1700" err="1">
                <a:ea typeface="+mn-lt"/>
                <a:cs typeface="+mn-lt"/>
              </a:rPr>
              <a:t>used</a:t>
            </a:r>
            <a:r>
              <a:rPr lang="hu-HU" sz="1700">
                <a:ea typeface="+mn-lt"/>
                <a:cs typeface="+mn-lt"/>
              </a:rPr>
              <a:t> a </a:t>
            </a:r>
            <a:r>
              <a:rPr lang="hu-HU" sz="1700" err="1">
                <a:ea typeface="+mn-lt"/>
                <a:cs typeface="+mn-lt"/>
              </a:rPr>
              <a:t>simplified</a:t>
            </a:r>
            <a:r>
              <a:rPr lang="hu-HU" sz="1700">
                <a:ea typeface="+mn-lt"/>
                <a:cs typeface="+mn-lt"/>
              </a:rPr>
              <a:t> </a:t>
            </a:r>
            <a:r>
              <a:rPr lang="hu-HU" sz="1700" err="1">
                <a:ea typeface="+mn-lt"/>
                <a:cs typeface="+mn-lt"/>
              </a:rPr>
              <a:t>ResNet</a:t>
            </a:r>
            <a:r>
              <a:rPr lang="hu-HU" sz="1700">
                <a:ea typeface="+mn-lt"/>
                <a:cs typeface="+mn-lt"/>
              </a:rPr>
              <a:t> </a:t>
            </a:r>
            <a:r>
              <a:rPr lang="hu-HU" sz="1700" err="1">
                <a:ea typeface="+mn-lt"/>
                <a:cs typeface="+mn-lt"/>
              </a:rPr>
              <a:t>model</a:t>
            </a:r>
            <a:r>
              <a:rPr lang="hu-HU" sz="1700">
                <a:ea typeface="+mn-lt"/>
                <a:cs typeface="+mn-lt"/>
              </a:rPr>
              <a:t>, </a:t>
            </a:r>
            <a:r>
              <a:rPr lang="hu-HU" sz="1700" err="1">
                <a:ea typeface="+mn-lt"/>
                <a:cs typeface="+mn-lt"/>
              </a:rPr>
              <a:t>which</a:t>
            </a:r>
            <a:r>
              <a:rPr lang="hu-HU" sz="1700">
                <a:ea typeface="+mn-lt"/>
                <a:cs typeface="+mn-lt"/>
              </a:rPr>
              <a:t> is a </a:t>
            </a:r>
            <a:r>
              <a:rPr lang="hu-HU" sz="1700" err="1">
                <a:ea typeface="+mn-lt"/>
                <a:cs typeface="+mn-lt"/>
              </a:rPr>
              <a:t>very</a:t>
            </a:r>
            <a:r>
              <a:rPr lang="hu-HU" sz="1700">
                <a:ea typeface="+mn-lt"/>
                <a:cs typeface="+mn-lt"/>
              </a:rPr>
              <a:t> </a:t>
            </a:r>
            <a:r>
              <a:rPr lang="hu-HU" sz="1700" err="1">
                <a:ea typeface="+mn-lt"/>
                <a:cs typeface="+mn-lt"/>
              </a:rPr>
              <a:t>common</a:t>
            </a:r>
            <a:r>
              <a:rPr lang="hu-HU" sz="1700">
                <a:ea typeface="+mn-lt"/>
                <a:cs typeface="+mn-lt"/>
              </a:rPr>
              <a:t> and </a:t>
            </a:r>
            <a:r>
              <a:rPr lang="hu-HU" sz="1700" err="1">
                <a:ea typeface="+mn-lt"/>
                <a:cs typeface="+mn-lt"/>
              </a:rPr>
              <a:t>effective</a:t>
            </a:r>
            <a:r>
              <a:rPr lang="hu-HU" sz="1700">
                <a:ea typeface="+mn-lt"/>
                <a:cs typeface="+mn-lt"/>
              </a:rPr>
              <a:t> </a:t>
            </a:r>
            <a:r>
              <a:rPr lang="hu-HU" sz="1700" err="1">
                <a:ea typeface="+mn-lt"/>
                <a:cs typeface="+mn-lt"/>
              </a:rPr>
              <a:t>one</a:t>
            </a:r>
            <a:r>
              <a:rPr lang="hu-HU" sz="1700">
                <a:ea typeface="+mn-lt"/>
                <a:cs typeface="+mn-lt"/>
              </a:rPr>
              <a:t> </a:t>
            </a:r>
            <a:r>
              <a:rPr lang="hu-HU" sz="1700" err="1">
                <a:ea typeface="+mn-lt"/>
                <a:cs typeface="+mn-lt"/>
              </a:rPr>
              <a:t>for</a:t>
            </a:r>
            <a:r>
              <a:rPr lang="hu-HU" sz="1700">
                <a:ea typeface="+mn-lt"/>
                <a:cs typeface="+mn-lt"/>
              </a:rPr>
              <a:t> image </a:t>
            </a:r>
            <a:r>
              <a:rPr lang="hu-HU" sz="1700" err="1">
                <a:ea typeface="+mn-lt"/>
                <a:cs typeface="+mn-lt"/>
              </a:rPr>
              <a:t>classification</a:t>
            </a:r>
            <a:r>
              <a:rPr lang="hu-HU" sz="1700">
                <a:ea typeface="+mn-lt"/>
                <a:cs typeface="+mn-lt"/>
              </a:rPr>
              <a:t> </a:t>
            </a:r>
            <a:r>
              <a:rPr lang="hu-HU" sz="1700" err="1">
                <a:ea typeface="+mn-lt"/>
                <a:cs typeface="+mn-lt"/>
              </a:rPr>
              <a:t>tasks</a:t>
            </a:r>
            <a:r>
              <a:rPr lang="hu-HU" sz="1700">
                <a:ea typeface="+mn-lt"/>
                <a:cs typeface="+mn-lt"/>
              </a:rPr>
              <a:t>.</a:t>
            </a:r>
            <a:endParaRPr lang="hu-HU">
              <a:ea typeface="+mn-lt"/>
              <a:cs typeface="+mn-lt"/>
            </a:endParaRPr>
          </a:p>
          <a:p>
            <a:pPr lvl="1"/>
            <a:r>
              <a:rPr lang="hu-HU" sz="1700">
                <a:ea typeface="+mn-lt"/>
                <a:cs typeface="+mn-lt"/>
              </a:rPr>
              <a:t> </a:t>
            </a:r>
            <a:r>
              <a:rPr lang="hu-HU" sz="1700" err="1">
                <a:ea typeface="+mn-lt"/>
                <a:cs typeface="+mn-lt"/>
              </a:rPr>
              <a:t>It</a:t>
            </a:r>
            <a:r>
              <a:rPr lang="hu-HU" sz="1700">
                <a:ea typeface="+mn-lt"/>
                <a:cs typeface="+mn-lt"/>
              </a:rPr>
              <a:t> </a:t>
            </a:r>
            <a:r>
              <a:rPr lang="hu-HU" sz="1700" err="1">
                <a:ea typeface="+mn-lt"/>
                <a:cs typeface="+mn-lt"/>
              </a:rPr>
              <a:t>works</a:t>
            </a:r>
            <a:r>
              <a:rPr lang="hu-HU" sz="1700">
                <a:ea typeface="+mn-lt"/>
                <a:cs typeface="+mn-lt"/>
              </a:rPr>
              <a:t> </a:t>
            </a:r>
            <a:r>
              <a:rPr lang="hu-HU" sz="1700" err="1">
                <a:ea typeface="+mn-lt"/>
                <a:cs typeface="+mn-lt"/>
              </a:rPr>
              <a:t>for</a:t>
            </a:r>
            <a:r>
              <a:rPr lang="hu-HU" sz="1700">
                <a:ea typeface="+mn-lt"/>
                <a:cs typeface="+mn-lt"/>
              </a:rPr>
              <a:t> </a:t>
            </a:r>
            <a:r>
              <a:rPr lang="hu-HU" sz="1700" err="1">
                <a:ea typeface="+mn-lt"/>
                <a:cs typeface="+mn-lt"/>
              </a:rPr>
              <a:t>us</a:t>
            </a:r>
            <a:r>
              <a:rPr lang="hu-HU" sz="1700">
                <a:ea typeface="+mn-lt"/>
                <a:cs typeface="+mn-lt"/>
              </a:rPr>
              <a:t> </a:t>
            </a:r>
            <a:r>
              <a:rPr lang="hu-HU" sz="1700" err="1">
                <a:ea typeface="+mn-lt"/>
                <a:cs typeface="+mn-lt"/>
              </a:rPr>
              <a:t>because</a:t>
            </a:r>
            <a:r>
              <a:rPr lang="hu-HU" sz="1700">
                <a:ea typeface="+mn-lt"/>
                <a:cs typeface="+mn-lt"/>
              </a:rPr>
              <a:t> </a:t>
            </a:r>
            <a:r>
              <a:rPr lang="hu-HU" sz="1700" err="1">
                <a:ea typeface="+mn-lt"/>
                <a:cs typeface="+mn-lt"/>
              </a:rPr>
              <a:t>we</a:t>
            </a:r>
            <a:r>
              <a:rPr lang="hu-HU" sz="1700">
                <a:ea typeface="+mn-lt"/>
                <a:cs typeface="+mn-lt"/>
              </a:rPr>
              <a:t> </a:t>
            </a:r>
            <a:r>
              <a:rPr lang="hu-HU" sz="1700" err="1">
                <a:ea typeface="+mn-lt"/>
                <a:cs typeface="+mn-lt"/>
              </a:rPr>
              <a:t>can</a:t>
            </a:r>
            <a:r>
              <a:rPr lang="hu-HU" sz="1700">
                <a:ea typeface="+mn-lt"/>
                <a:cs typeface="+mn-lt"/>
              </a:rPr>
              <a:t> </a:t>
            </a:r>
            <a:r>
              <a:rPr lang="hu-HU" sz="1700" err="1">
                <a:ea typeface="+mn-lt"/>
                <a:cs typeface="+mn-lt"/>
              </a:rPr>
              <a:t>achieve</a:t>
            </a:r>
            <a:r>
              <a:rPr lang="hu-HU" sz="1700">
                <a:ea typeface="+mn-lt"/>
                <a:cs typeface="+mn-lt"/>
              </a:rPr>
              <a:t> </a:t>
            </a:r>
            <a:r>
              <a:rPr lang="hu-HU" sz="1700" err="1">
                <a:ea typeface="+mn-lt"/>
                <a:cs typeface="+mn-lt"/>
              </a:rPr>
              <a:t>pretty</a:t>
            </a:r>
            <a:r>
              <a:rPr lang="hu-HU" sz="1700">
                <a:ea typeface="+mn-lt"/>
                <a:cs typeface="+mn-lt"/>
              </a:rPr>
              <a:t> </a:t>
            </a:r>
            <a:r>
              <a:rPr lang="hu-HU" sz="1700" err="1">
                <a:ea typeface="+mn-lt"/>
                <a:cs typeface="+mn-lt"/>
              </a:rPr>
              <a:t>good</a:t>
            </a:r>
            <a:r>
              <a:rPr lang="hu-HU" sz="1700">
                <a:ea typeface="+mn-lt"/>
                <a:cs typeface="+mn-lt"/>
              </a:rPr>
              <a:t> </a:t>
            </a:r>
            <a:r>
              <a:rPr lang="hu-HU" sz="1700" err="1">
                <a:ea typeface="+mn-lt"/>
                <a:cs typeface="+mn-lt"/>
              </a:rPr>
              <a:t>accuracy</a:t>
            </a:r>
            <a:r>
              <a:rPr lang="hu-HU" sz="1700">
                <a:ea typeface="+mn-lt"/>
                <a:cs typeface="+mn-lt"/>
              </a:rPr>
              <a:t> in </a:t>
            </a:r>
            <a:r>
              <a:rPr lang="hu-HU" sz="1700" err="1">
                <a:ea typeface="+mn-lt"/>
                <a:cs typeface="+mn-lt"/>
              </a:rPr>
              <a:t>all</a:t>
            </a:r>
            <a:r>
              <a:rPr lang="hu-HU" sz="1700">
                <a:ea typeface="+mn-lt"/>
                <a:cs typeface="+mn-lt"/>
              </a:rPr>
              <a:t> </a:t>
            </a:r>
            <a:r>
              <a:rPr lang="hu-HU" sz="1700" err="1">
                <a:ea typeface="+mn-lt"/>
                <a:cs typeface="+mn-lt"/>
              </a:rPr>
              <a:t>models</a:t>
            </a:r>
            <a:r>
              <a:rPr lang="hu-HU" sz="1700">
                <a:ea typeface="+mn-lt"/>
                <a:cs typeface="+mn-lt"/>
              </a:rPr>
              <a:t> </a:t>
            </a:r>
            <a:r>
              <a:rPr lang="hu-HU" sz="1700" err="1">
                <a:ea typeface="+mn-lt"/>
                <a:cs typeface="+mn-lt"/>
              </a:rPr>
              <a:t>on</a:t>
            </a:r>
            <a:r>
              <a:rPr lang="hu-HU" sz="1700">
                <a:ea typeface="+mn-lt"/>
                <a:cs typeface="+mn-lt"/>
              </a:rPr>
              <a:t> </a:t>
            </a:r>
            <a:r>
              <a:rPr lang="hu-HU" sz="1700" err="1">
                <a:ea typeface="+mn-lt"/>
                <a:cs typeface="+mn-lt"/>
              </a:rPr>
              <a:t>the</a:t>
            </a:r>
            <a:r>
              <a:rPr lang="hu-HU" sz="1700">
                <a:ea typeface="+mn-lt"/>
                <a:cs typeface="+mn-lt"/>
              </a:rPr>
              <a:t> </a:t>
            </a:r>
            <a:r>
              <a:rPr lang="hu-HU" sz="1700" err="1">
                <a:ea typeface="+mn-lt"/>
                <a:cs typeface="+mn-lt"/>
              </a:rPr>
              <a:t>first</a:t>
            </a:r>
            <a:r>
              <a:rPr lang="hu-HU" sz="1700">
                <a:ea typeface="+mn-lt"/>
                <a:cs typeface="+mn-lt"/>
              </a:rPr>
              <a:t> </a:t>
            </a:r>
            <a:r>
              <a:rPr lang="hu-HU" sz="1700" err="1">
                <a:ea typeface="+mn-lt"/>
                <a:cs typeface="+mn-lt"/>
              </a:rPr>
              <a:t>try</a:t>
            </a:r>
            <a:r>
              <a:rPr lang="hu-HU" sz="1700">
                <a:ea typeface="+mn-lt"/>
                <a:cs typeface="+mn-lt"/>
              </a:rPr>
              <a:t>.</a:t>
            </a:r>
            <a:endParaRPr lang="hu-HU">
              <a:cs typeface="Calibri"/>
            </a:endParaRPr>
          </a:p>
        </p:txBody>
      </p:sp>
      <p:pic>
        <p:nvPicPr>
          <p:cNvPr id="6" name="Kép 5" descr="A képen szöveg, képernyőkép, Betűtípus látható&#10;&#10;Automatikusan generált leírás">
            <a:extLst>
              <a:ext uri="{FF2B5EF4-FFF2-40B4-BE49-F238E27FC236}">
                <a16:creationId xmlns:a16="http://schemas.microsoft.com/office/drawing/2014/main" id="{5720754E-D312-BE80-39D1-942178568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184" y="1205189"/>
            <a:ext cx="6922008" cy="454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860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C21A218-BD7D-02FC-2974-0214060FB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err="1">
                <a:cs typeface="Calibri Light"/>
              </a:rPr>
              <a:t>First</a:t>
            </a:r>
            <a:r>
              <a:rPr lang="hu-HU">
                <a:cs typeface="Calibri Light"/>
              </a:rPr>
              <a:t> </a:t>
            </a:r>
            <a:r>
              <a:rPr lang="hu-HU" err="1">
                <a:cs typeface="Calibri Light"/>
              </a:rPr>
              <a:t>results</a:t>
            </a:r>
            <a:r>
              <a:rPr lang="hu-HU">
                <a:cs typeface="Calibri Light"/>
              </a:rPr>
              <a:t> </a:t>
            </a:r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F876253-88A7-5F48-FF36-D5D946E2A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478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err="1">
                <a:cs typeface="Calibri"/>
              </a:rPr>
              <a:t>For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predicting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the</a:t>
            </a:r>
            <a:r>
              <a:rPr lang="hu-HU">
                <a:cs typeface="Calibri"/>
              </a:rPr>
              <a:t> gender </a:t>
            </a:r>
            <a:r>
              <a:rPr lang="hu-HU" err="1">
                <a:cs typeface="Calibri"/>
              </a:rPr>
              <a:t>we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have</a:t>
            </a:r>
            <a:r>
              <a:rPr lang="hu-HU">
                <a:cs typeface="Calibri"/>
              </a:rPr>
              <a:t> 85% </a:t>
            </a:r>
            <a:r>
              <a:rPr lang="hu-HU" err="1">
                <a:cs typeface="Calibri"/>
              </a:rPr>
              <a:t>accuracy</a:t>
            </a:r>
            <a:endParaRPr lang="hu-HU">
              <a:cs typeface="Calibri"/>
            </a:endParaRPr>
          </a:p>
          <a:p>
            <a:r>
              <a:rPr lang="hu-HU" err="1">
                <a:cs typeface="Calibri"/>
              </a:rPr>
              <a:t>For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predicting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the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side</a:t>
            </a:r>
            <a:r>
              <a:rPr lang="hu-HU">
                <a:cs typeface="Calibri"/>
              </a:rPr>
              <a:t> of </a:t>
            </a:r>
            <a:r>
              <a:rPr lang="hu-HU" err="1">
                <a:cs typeface="Calibri"/>
              </a:rPr>
              <a:t>the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hand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we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have</a:t>
            </a:r>
            <a:r>
              <a:rPr lang="hu-HU">
                <a:cs typeface="Calibri"/>
              </a:rPr>
              <a:t> 84% </a:t>
            </a:r>
            <a:r>
              <a:rPr lang="hu-HU" err="1">
                <a:cs typeface="Calibri"/>
              </a:rPr>
              <a:t>accuracy</a:t>
            </a:r>
            <a:endParaRPr lang="hu-HU">
              <a:cs typeface="Calibri"/>
            </a:endParaRPr>
          </a:p>
          <a:p>
            <a:r>
              <a:rPr lang="hu-HU" err="1">
                <a:cs typeface="Calibri"/>
              </a:rPr>
              <a:t>For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predicting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the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id</a:t>
            </a:r>
            <a:r>
              <a:rPr lang="hu-HU">
                <a:cs typeface="Calibri"/>
              </a:rPr>
              <a:t> of a </a:t>
            </a:r>
            <a:r>
              <a:rPr lang="hu-HU" err="1">
                <a:cs typeface="Calibri"/>
              </a:rPr>
              <a:t>person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we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have</a:t>
            </a:r>
            <a:r>
              <a:rPr lang="hu-HU">
                <a:cs typeface="Calibri"/>
              </a:rPr>
              <a:t> 70% </a:t>
            </a:r>
            <a:r>
              <a:rPr lang="hu-HU" err="1">
                <a:cs typeface="Calibri"/>
              </a:rPr>
              <a:t>accuracy</a:t>
            </a:r>
            <a:endParaRPr lang="hu-HU">
              <a:cs typeface="Calibri"/>
            </a:endParaRPr>
          </a:p>
          <a:p>
            <a:endParaRPr lang="hu-HU">
              <a:cs typeface="Calibri"/>
            </a:endParaRPr>
          </a:p>
          <a:p>
            <a:endParaRPr lang="hu-HU">
              <a:cs typeface="Calibri"/>
            </a:endParaRP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4F0844F7-1E85-79DA-4CBD-994326504C30}"/>
              </a:ext>
            </a:extLst>
          </p:cNvPr>
          <p:cNvSpPr txBox="1"/>
          <p:nvPr/>
        </p:nvSpPr>
        <p:spPr>
          <a:xfrm>
            <a:off x="861785" y="3819071"/>
            <a:ext cx="10522857" cy="13788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hu-HU" sz="4400" err="1">
                <a:latin typeface="Calibri Light"/>
                <a:cs typeface="Calibri"/>
              </a:rPr>
              <a:t>Further</a:t>
            </a:r>
            <a:r>
              <a:rPr lang="hu-HU" sz="4400">
                <a:latin typeface="Calibri Light"/>
                <a:cs typeface="Calibri"/>
              </a:rPr>
              <a:t> </a:t>
            </a:r>
            <a:r>
              <a:rPr lang="hu-HU" sz="4400" err="1">
                <a:latin typeface="Calibri Light"/>
                <a:cs typeface="Calibri"/>
              </a:rPr>
              <a:t>aims</a:t>
            </a:r>
            <a:r>
              <a:rPr lang="hu-HU" sz="4400">
                <a:latin typeface="Calibri Light"/>
                <a:cs typeface="Calibri"/>
              </a:rPr>
              <a:t>:</a:t>
            </a:r>
            <a:endParaRPr lang="en-US" sz="4400">
              <a:latin typeface="Calibri Light"/>
              <a:cs typeface="Calibri"/>
            </a:endParaRPr>
          </a:p>
          <a:p>
            <a:pPr algn="l"/>
            <a:endParaRPr lang="hu-HU" sz="4400">
              <a:latin typeface="Calibri Light"/>
              <a:cs typeface="Calibri"/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5CB5C0B8-5FE8-CD47-1B1D-383E98C6F757}"/>
              </a:ext>
            </a:extLst>
          </p:cNvPr>
          <p:cNvSpPr txBox="1"/>
          <p:nvPr/>
        </p:nvSpPr>
        <p:spPr>
          <a:xfrm>
            <a:off x="997856" y="4898571"/>
            <a:ext cx="1033235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hu-HU" err="1">
                <a:cs typeface="Calibri"/>
              </a:rPr>
              <a:t>We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would</a:t>
            </a:r>
            <a:r>
              <a:rPr lang="hu-HU">
                <a:cs typeface="Calibri"/>
              </a:rPr>
              <a:t> like </a:t>
            </a:r>
            <a:r>
              <a:rPr lang="hu-HU" err="1">
                <a:cs typeface="Calibri"/>
              </a:rPr>
              <a:t>to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improve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the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accuracy</a:t>
            </a:r>
            <a:r>
              <a:rPr lang="hu-HU">
                <a:cs typeface="Calibri"/>
              </a:rPr>
              <a:t> of </a:t>
            </a:r>
            <a:r>
              <a:rPr lang="hu-HU" err="1">
                <a:cs typeface="Calibri"/>
              </a:rPr>
              <a:t>these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models</a:t>
            </a:r>
            <a:r>
              <a:rPr lang="hu-HU">
                <a:cs typeface="Calibri"/>
              </a:rPr>
              <a:t>.</a:t>
            </a:r>
            <a:endParaRPr lang="hu-HU"/>
          </a:p>
          <a:p>
            <a:pPr marL="285750" indent="-285750">
              <a:buFont typeface="Arial"/>
              <a:buChar char="•"/>
            </a:pPr>
            <a:r>
              <a:rPr lang="hu-HU" err="1">
                <a:cs typeface="Calibri"/>
              </a:rPr>
              <a:t>We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wolud</a:t>
            </a:r>
            <a:r>
              <a:rPr lang="hu-HU">
                <a:cs typeface="Calibri"/>
              </a:rPr>
              <a:t> like </a:t>
            </a:r>
            <a:r>
              <a:rPr lang="hu-HU" err="1">
                <a:cs typeface="Calibri"/>
              </a:rPr>
              <a:t>to</a:t>
            </a:r>
            <a:r>
              <a:rPr lang="hu-HU">
                <a:cs typeface="Calibri"/>
              </a:rPr>
              <a:t> add a </a:t>
            </a:r>
            <a:r>
              <a:rPr lang="hu-HU" err="1">
                <a:cs typeface="Calibri"/>
              </a:rPr>
              <a:t>new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model</a:t>
            </a:r>
            <a:r>
              <a:rPr lang="hu-HU">
                <a:cs typeface="Calibri"/>
              </a:rPr>
              <a:t>, </a:t>
            </a:r>
            <a:r>
              <a:rPr lang="hu-HU" err="1">
                <a:cs typeface="Calibri"/>
              </a:rPr>
              <a:t>which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predict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which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finger</a:t>
            </a:r>
            <a:r>
              <a:rPr lang="hu-HU">
                <a:cs typeface="Calibri"/>
              </a:rPr>
              <a:t> is </a:t>
            </a:r>
            <a:r>
              <a:rPr lang="hu-HU" err="1">
                <a:cs typeface="Calibri"/>
              </a:rPr>
              <a:t>on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the</a:t>
            </a:r>
            <a:r>
              <a:rPr lang="hu-HU">
                <a:cs typeface="Calibri"/>
              </a:rPr>
              <a:t> image.</a:t>
            </a:r>
          </a:p>
        </p:txBody>
      </p:sp>
    </p:spTree>
    <p:extLst>
      <p:ext uri="{BB962C8B-B14F-4D97-AF65-F5344CB8AC3E}">
        <p14:creationId xmlns:p14="http://schemas.microsoft.com/office/powerpoint/2010/main" val="390116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30FEF46-325C-DC2E-A774-02F5BF0F6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err="1">
                <a:cs typeface="Calibri Light"/>
              </a:rPr>
              <a:t>Our</a:t>
            </a:r>
            <a:r>
              <a:rPr lang="hu-HU">
                <a:cs typeface="Calibri Light"/>
              </a:rPr>
              <a:t> </a:t>
            </a:r>
            <a:r>
              <a:rPr lang="hu-HU" err="1">
                <a:cs typeface="Calibri Light"/>
              </a:rPr>
              <a:t>dataset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842D544-D819-EEFF-0B35-7D877F36A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u-HU" err="1">
                <a:ea typeface="+mn-lt"/>
                <a:cs typeface="+mn-lt"/>
              </a:rPr>
              <a:t>Sokoto</a:t>
            </a:r>
            <a:r>
              <a:rPr lang="hu-HU">
                <a:ea typeface="+mn-lt"/>
                <a:cs typeface="+mn-lt"/>
              </a:rPr>
              <a:t> Coventry </a:t>
            </a:r>
            <a:r>
              <a:rPr lang="hu-HU" err="1">
                <a:ea typeface="+mn-lt"/>
                <a:cs typeface="+mn-lt"/>
              </a:rPr>
              <a:t>Fingerprint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Dataset</a:t>
            </a:r>
            <a:r>
              <a:rPr lang="hu-HU">
                <a:ea typeface="+mn-lt"/>
                <a:cs typeface="+mn-lt"/>
              </a:rPr>
              <a:t> (</a:t>
            </a:r>
            <a:r>
              <a:rPr lang="hu-HU" err="1">
                <a:ea typeface="+mn-lt"/>
                <a:cs typeface="+mn-lt"/>
              </a:rPr>
              <a:t>can</a:t>
            </a:r>
            <a:r>
              <a:rPr lang="hu-HU">
                <a:ea typeface="+mn-lt"/>
                <a:cs typeface="+mn-lt"/>
              </a:rPr>
              <a:t> be </a:t>
            </a:r>
            <a:r>
              <a:rPr lang="hu-HU" err="1">
                <a:ea typeface="+mn-lt"/>
                <a:cs typeface="+mn-lt"/>
              </a:rPr>
              <a:t>found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on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kaggle</a:t>
            </a:r>
            <a:r>
              <a:rPr lang="hu-HU">
                <a:ea typeface="+mn-lt"/>
                <a:cs typeface="+mn-lt"/>
              </a:rPr>
              <a:t>)</a:t>
            </a:r>
          </a:p>
          <a:p>
            <a:r>
              <a:rPr lang="hu-HU" err="1">
                <a:ea typeface="+mn-lt"/>
                <a:cs typeface="+mn-lt"/>
              </a:rPr>
              <a:t>made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up</a:t>
            </a:r>
            <a:r>
              <a:rPr lang="hu-HU">
                <a:ea typeface="+mn-lt"/>
                <a:cs typeface="+mn-lt"/>
              </a:rPr>
              <a:t> of </a:t>
            </a:r>
            <a:r>
              <a:rPr lang="hu-HU" err="1">
                <a:ea typeface="+mn-lt"/>
                <a:cs typeface="+mn-lt"/>
              </a:rPr>
              <a:t>nearly</a:t>
            </a:r>
            <a:r>
              <a:rPr lang="hu-HU">
                <a:ea typeface="+mn-lt"/>
                <a:cs typeface="+mn-lt"/>
              </a:rPr>
              <a:t> 6 000 </a:t>
            </a:r>
            <a:r>
              <a:rPr lang="hu-HU" err="1">
                <a:ea typeface="+mn-lt"/>
                <a:cs typeface="+mn-lt"/>
              </a:rPr>
              <a:t>fingerprint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images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from</a:t>
            </a:r>
            <a:r>
              <a:rPr lang="hu-HU">
                <a:ea typeface="+mn-lt"/>
                <a:cs typeface="+mn-lt"/>
              </a:rPr>
              <a:t> 600 </a:t>
            </a:r>
            <a:r>
              <a:rPr lang="hu-HU" err="1">
                <a:ea typeface="+mn-lt"/>
                <a:cs typeface="+mn-lt"/>
              </a:rPr>
              <a:t>subjects</a:t>
            </a:r>
            <a:endParaRPr lang="hu-HU">
              <a:ea typeface="+mn-lt"/>
              <a:cs typeface="+mn-lt"/>
            </a:endParaRPr>
          </a:p>
          <a:p>
            <a:r>
              <a:rPr lang="hu-HU">
                <a:cs typeface="Calibri"/>
              </a:rPr>
              <a:t>Real and altered </a:t>
            </a:r>
            <a:r>
              <a:rPr lang="hu-HU" err="1">
                <a:cs typeface="Calibri"/>
              </a:rPr>
              <a:t>fingerprints</a:t>
            </a:r>
            <a:r>
              <a:rPr lang="hu-HU">
                <a:cs typeface="Calibri"/>
              </a:rPr>
              <a:t> (</a:t>
            </a:r>
            <a:r>
              <a:rPr lang="hu-HU" err="1">
                <a:cs typeface="Calibri"/>
              </a:rPr>
              <a:t>easy</a:t>
            </a:r>
            <a:r>
              <a:rPr lang="hu-HU">
                <a:cs typeface="Calibri"/>
              </a:rPr>
              <a:t>, </a:t>
            </a:r>
            <a:r>
              <a:rPr lang="hu-HU" err="1">
                <a:cs typeface="Calibri"/>
              </a:rPr>
              <a:t>medium</a:t>
            </a:r>
            <a:r>
              <a:rPr lang="hu-HU">
                <a:cs typeface="Calibri"/>
              </a:rPr>
              <a:t>, </a:t>
            </a:r>
            <a:r>
              <a:rPr lang="hu-HU" err="1">
                <a:cs typeface="Calibri"/>
              </a:rPr>
              <a:t>hard</a:t>
            </a:r>
            <a:r>
              <a:rPr lang="hu-HU">
                <a:cs typeface="Calibri"/>
              </a:rPr>
              <a:t>)</a:t>
            </a:r>
          </a:p>
          <a:p>
            <a:endParaRPr lang="hu-HU">
              <a:cs typeface="Calibri"/>
            </a:endParaRPr>
          </a:p>
          <a:p>
            <a:endParaRPr lang="hu-HU">
              <a:cs typeface="Calibri"/>
            </a:endParaRPr>
          </a:p>
        </p:txBody>
      </p:sp>
      <p:pic>
        <p:nvPicPr>
          <p:cNvPr id="4" name="Kép 3" descr="A képen szöveg, levél, fekete-fehér, Monokróm fényképezés látható&#10;&#10;Automatikusan generált leírás">
            <a:extLst>
              <a:ext uri="{FF2B5EF4-FFF2-40B4-BE49-F238E27FC236}">
                <a16:creationId xmlns:a16="http://schemas.microsoft.com/office/drawing/2014/main" id="{8708E58A-0005-AB6D-EBC1-312BFEC72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4211" y="3430894"/>
            <a:ext cx="2133485" cy="2305659"/>
          </a:xfrm>
          <a:prstGeom prst="rect">
            <a:avLst/>
          </a:prstGeom>
        </p:spPr>
      </p:pic>
      <p:pic>
        <p:nvPicPr>
          <p:cNvPr id="5" name="Kép 4" descr="A képen szöveg, fekete-fehér, Monokróm fényképezés, monokróm látható&#10;&#10;Automatikusan generált leírás">
            <a:extLst>
              <a:ext uri="{FF2B5EF4-FFF2-40B4-BE49-F238E27FC236}">
                <a16:creationId xmlns:a16="http://schemas.microsoft.com/office/drawing/2014/main" id="{75087BD2-F223-EC68-3578-4C2D6F457C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2242" y="3430893"/>
            <a:ext cx="2227270" cy="2316097"/>
          </a:xfrm>
          <a:prstGeom prst="rect">
            <a:avLst/>
          </a:prstGeom>
        </p:spPr>
      </p:pic>
      <p:pic>
        <p:nvPicPr>
          <p:cNvPr id="6" name="Kép 5" descr="A képen szöveg, fekete-fehér, Monokróm fényképezés, monokróm látható&#10;&#10;Automatikusan generált leírás">
            <a:extLst>
              <a:ext uri="{FF2B5EF4-FFF2-40B4-BE49-F238E27FC236}">
                <a16:creationId xmlns:a16="http://schemas.microsoft.com/office/drawing/2014/main" id="{D522C7C2-98D2-35FE-980D-9B998AA0D9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73011" y="3430893"/>
            <a:ext cx="2085308" cy="2305820"/>
          </a:xfrm>
          <a:prstGeom prst="rect">
            <a:avLst/>
          </a:prstGeom>
        </p:spPr>
      </p:pic>
      <p:pic>
        <p:nvPicPr>
          <p:cNvPr id="7" name="Kép 6" descr="A képen szöveg, fekete-fehér, Monokróm fényképezés, vázlat látható&#10;&#10;Automatikusan generált leírás">
            <a:extLst>
              <a:ext uri="{FF2B5EF4-FFF2-40B4-BE49-F238E27FC236}">
                <a16:creationId xmlns:a16="http://schemas.microsoft.com/office/drawing/2014/main" id="{40DE6F2C-743A-7D68-01AC-F96A499107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3998" y="3430763"/>
            <a:ext cx="2215788" cy="2317642"/>
          </a:xfrm>
          <a:prstGeom prst="rect">
            <a:avLst/>
          </a:prstGeom>
        </p:spPr>
      </p:pic>
      <p:sp>
        <p:nvSpPr>
          <p:cNvPr id="8" name="Szövegdoboz 7">
            <a:extLst>
              <a:ext uri="{FF2B5EF4-FFF2-40B4-BE49-F238E27FC236}">
                <a16:creationId xmlns:a16="http://schemas.microsoft.com/office/drawing/2014/main" id="{A20096AE-A8CB-A8D7-550D-BB4D1E1428FE}"/>
              </a:ext>
            </a:extLst>
          </p:cNvPr>
          <p:cNvSpPr txBox="1"/>
          <p:nvPr/>
        </p:nvSpPr>
        <p:spPr>
          <a:xfrm>
            <a:off x="1400908" y="5846884"/>
            <a:ext cx="108145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u-HU" err="1">
                <a:cs typeface="Calibri"/>
              </a:rPr>
              <a:t>Original</a:t>
            </a:r>
          </a:p>
          <a:p>
            <a:pPr algn="ctr"/>
            <a:endParaRPr lang="hu-HU">
              <a:cs typeface="Calibri"/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58EA8F5-CD46-C7BF-9A0E-D1D974CC9343}"/>
              </a:ext>
            </a:extLst>
          </p:cNvPr>
          <p:cNvSpPr txBox="1"/>
          <p:nvPr/>
        </p:nvSpPr>
        <p:spPr>
          <a:xfrm>
            <a:off x="4165144" y="5846883"/>
            <a:ext cx="108145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u-HU" err="1">
                <a:cs typeface="Calibri"/>
              </a:rPr>
              <a:t>Central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rotation</a:t>
            </a:r>
          </a:p>
          <a:p>
            <a:pPr algn="ctr"/>
            <a:endParaRPr lang="hu-HU">
              <a:cs typeface="Calibri"/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D1E4C3EB-8841-5CA5-43E5-0A53993576A0}"/>
              </a:ext>
            </a:extLst>
          </p:cNvPr>
          <p:cNvSpPr txBox="1"/>
          <p:nvPr/>
        </p:nvSpPr>
        <p:spPr>
          <a:xfrm>
            <a:off x="6807975" y="5846884"/>
            <a:ext cx="144679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u-HU" err="1">
                <a:cs typeface="Calibri"/>
              </a:rPr>
              <a:t>Obliteration</a:t>
            </a:r>
          </a:p>
          <a:p>
            <a:pPr algn="ctr"/>
            <a:endParaRPr lang="hu-HU">
              <a:cs typeface="Calibri"/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AD21C686-4E90-DC9B-4353-9797C6E70E66}"/>
              </a:ext>
            </a:extLst>
          </p:cNvPr>
          <p:cNvSpPr txBox="1"/>
          <p:nvPr/>
        </p:nvSpPr>
        <p:spPr>
          <a:xfrm>
            <a:off x="9772469" y="5752938"/>
            <a:ext cx="108145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u-HU">
                <a:cs typeface="Calibri"/>
              </a:rPr>
              <a:t>Z-</a:t>
            </a:r>
            <a:r>
              <a:rPr lang="hu-HU" err="1">
                <a:cs typeface="Calibri"/>
              </a:rPr>
              <a:t>cut</a:t>
            </a:r>
            <a:endParaRPr lang="hu-HU"/>
          </a:p>
          <a:p>
            <a:pPr algn="ctr"/>
            <a:endParaRPr lang="hu-HU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6624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30FEF46-325C-DC2E-A774-02F5BF0F6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>
                <a:cs typeface="Calibri Light"/>
              </a:rPr>
              <a:t>Preparing </a:t>
            </a:r>
            <a:r>
              <a:rPr lang="hu-HU" err="1">
                <a:cs typeface="Calibri Light"/>
              </a:rPr>
              <a:t>the</a:t>
            </a:r>
            <a:r>
              <a:rPr lang="hu-HU">
                <a:cs typeface="Calibri Light"/>
              </a:rPr>
              <a:t> </a:t>
            </a:r>
            <a:r>
              <a:rPr lang="hu-HU" err="1">
                <a:cs typeface="Calibri Light"/>
              </a:rPr>
              <a:t>data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842D544-D819-EEFF-0B35-7D877F36A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u-HU" err="1">
                <a:cs typeface="Calibri"/>
              </a:rPr>
              <a:t>We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have</a:t>
            </a:r>
            <a:r>
              <a:rPr lang="hu-HU">
                <a:cs typeface="Calibri"/>
              </a:rPr>
              <a:t>  </a:t>
            </a:r>
            <a:r>
              <a:rPr lang="hu-HU" err="1">
                <a:cs typeface="Calibri"/>
              </a:rPr>
              <a:t>pictures</a:t>
            </a:r>
            <a:r>
              <a:rPr lang="hu-HU">
                <a:cs typeface="Calibri"/>
              </a:rPr>
              <a:t> and file </a:t>
            </a:r>
            <a:r>
              <a:rPr lang="hu-HU" err="1">
                <a:cs typeface="Calibri"/>
              </a:rPr>
              <a:t>names</a:t>
            </a:r>
          </a:p>
          <a:p>
            <a:r>
              <a:rPr lang="hu-HU" err="1">
                <a:cs typeface="Calibri"/>
              </a:rPr>
              <a:t>All</a:t>
            </a:r>
            <a:r>
              <a:rPr lang="hu-HU">
                <a:cs typeface="Calibri"/>
              </a:rPr>
              <a:t> of </a:t>
            </a:r>
            <a:r>
              <a:rPr lang="hu-HU" err="1">
                <a:cs typeface="Calibri"/>
              </a:rPr>
              <a:t>the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labels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are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coded</a:t>
            </a:r>
            <a:r>
              <a:rPr lang="hu-HU">
                <a:cs typeface="Calibri"/>
              </a:rPr>
              <a:t> in </a:t>
            </a:r>
            <a:r>
              <a:rPr lang="hu-HU" err="1">
                <a:cs typeface="Calibri"/>
              </a:rPr>
              <a:t>its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name</a:t>
            </a:r>
            <a:endParaRPr lang="hu-HU">
              <a:cs typeface="Calibri"/>
            </a:endParaRPr>
          </a:p>
          <a:p>
            <a:endParaRPr lang="hu-HU">
              <a:cs typeface="Calibri"/>
            </a:endParaRPr>
          </a:p>
          <a:p>
            <a:endParaRPr lang="hu-HU">
              <a:cs typeface="Calibri"/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78C4431D-8652-42EB-D88F-84A1D31810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2738" y="2938234"/>
            <a:ext cx="2168897" cy="2317643"/>
          </a:xfrm>
          <a:prstGeom prst="rect">
            <a:avLst/>
          </a:prstGeom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BA975DAB-FB19-A1E0-434C-4E3F0FDA079E}"/>
              </a:ext>
            </a:extLst>
          </p:cNvPr>
          <p:cNvSpPr txBox="1"/>
          <p:nvPr/>
        </p:nvSpPr>
        <p:spPr>
          <a:xfrm>
            <a:off x="1604414" y="5480538"/>
            <a:ext cx="345537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u-HU">
                <a:ea typeface="+mn-lt"/>
                <a:cs typeface="+mn-lt"/>
              </a:rPr>
              <a:t>100__M_Left_index_finger.BMP</a:t>
            </a:r>
            <a:endParaRPr lang="hu-HU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E1EA1D85-F4BE-A113-968D-B3259D9B4FCE}"/>
              </a:ext>
            </a:extLst>
          </p:cNvPr>
          <p:cNvSpPr txBox="1"/>
          <p:nvPr/>
        </p:nvSpPr>
        <p:spPr>
          <a:xfrm>
            <a:off x="6233583" y="5485515"/>
            <a:ext cx="40712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hu-HU">
                <a:ea typeface="+mn-lt"/>
                <a:cs typeface="+mn-lt"/>
              </a:rPr>
              <a:t>100__M_Left_index_finger_CR.BMP</a:t>
            </a:r>
            <a:endParaRPr lang="hu-HU"/>
          </a:p>
        </p:txBody>
      </p:sp>
      <p:pic>
        <p:nvPicPr>
          <p:cNvPr id="8" name="Kép 7" descr="A képen szöveg, levél, fekete-fehér, Monokróm fényképezés látható&#10;&#10;Automatikusan generált leírás">
            <a:extLst>
              <a:ext uri="{FF2B5EF4-FFF2-40B4-BE49-F238E27FC236}">
                <a16:creationId xmlns:a16="http://schemas.microsoft.com/office/drawing/2014/main" id="{5994ABAA-3742-B99D-5E28-B81CC3B59F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57" y="2938524"/>
            <a:ext cx="2208642" cy="233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420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0842D544-D819-EEFF-0B35-7D877F36A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hu-HU">
              <a:cs typeface="Calibri"/>
            </a:endParaRPr>
          </a:p>
          <a:p>
            <a:endParaRPr lang="hu-HU">
              <a:cs typeface="Calibri"/>
            </a:endParaRPr>
          </a:p>
          <a:p>
            <a:endParaRPr lang="hu-HU">
              <a:cs typeface="Calibri"/>
            </a:endParaRPr>
          </a:p>
        </p:txBody>
      </p:sp>
      <p:pic>
        <p:nvPicPr>
          <p:cNvPr id="6" name="Kép 5" descr="A képen szöveg, képernyőkép, Betűtípus, szám látható&#10;&#10;Automatikusan generált leírás">
            <a:extLst>
              <a:ext uri="{FF2B5EF4-FFF2-40B4-BE49-F238E27FC236}">
                <a16:creationId xmlns:a16="http://schemas.microsoft.com/office/drawing/2014/main" id="{2D9CE3CE-3CFF-2A93-5423-3367FDAEA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87103"/>
            <a:ext cx="12180276" cy="5953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592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 descr="A képen szöveg, képernyőkép, Betűtípus, szám látható&#10;&#10;Automatikusan generált leírás">
            <a:extLst>
              <a:ext uri="{FF2B5EF4-FFF2-40B4-BE49-F238E27FC236}">
                <a16:creationId xmlns:a16="http://schemas.microsoft.com/office/drawing/2014/main" id="{4BC67290-7A2A-F842-54E9-FDA59B385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862" y="5009"/>
            <a:ext cx="11125200" cy="683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436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30FEF46-325C-DC2E-A774-02F5BF0F6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err="1">
                <a:cs typeface="Calibri Light"/>
              </a:rPr>
              <a:t>Our</a:t>
            </a:r>
            <a:r>
              <a:rPr lang="hu-HU">
                <a:cs typeface="Calibri Light"/>
              </a:rPr>
              <a:t> </a:t>
            </a:r>
            <a:r>
              <a:rPr lang="hu-HU" err="1">
                <a:cs typeface="Calibri Light"/>
              </a:rPr>
              <a:t>goals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842D544-D819-EEFF-0B35-7D877F36A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u-HU" err="1">
                <a:cs typeface="Calibri"/>
              </a:rPr>
              <a:t>Fingerprint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recognition</a:t>
            </a:r>
          </a:p>
          <a:p>
            <a:r>
              <a:rPr lang="hu-HU">
                <a:cs typeface="Calibri"/>
              </a:rPr>
              <a:t>Gender </a:t>
            </a:r>
            <a:r>
              <a:rPr lang="hu-HU" err="1">
                <a:cs typeface="Calibri"/>
              </a:rPr>
              <a:t>prediction</a:t>
            </a:r>
          </a:p>
          <a:p>
            <a:r>
              <a:rPr lang="hu-HU" err="1">
                <a:cs typeface="Calibri"/>
              </a:rPr>
              <a:t>Finger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detection</a:t>
            </a:r>
          </a:p>
          <a:p>
            <a:endParaRPr lang="hu-HU">
              <a:cs typeface="Calibri"/>
            </a:endParaRPr>
          </a:p>
          <a:p>
            <a:endParaRPr lang="hu-HU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8377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30FEF46-325C-DC2E-A774-02F5BF0F6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err="1">
                <a:cs typeface="Calibri Light"/>
              </a:rPr>
              <a:t>Baseline</a:t>
            </a:r>
            <a:r>
              <a:rPr lang="hu-HU">
                <a:cs typeface="Calibri Light"/>
              </a:rPr>
              <a:t> </a:t>
            </a:r>
            <a:r>
              <a:rPr lang="hu-HU" err="1">
                <a:cs typeface="Calibri Light"/>
              </a:rPr>
              <a:t>models</a:t>
            </a:r>
            <a:r>
              <a:rPr lang="hu-HU">
                <a:cs typeface="Calibri Light"/>
              </a:rPr>
              <a:t> – </a:t>
            </a:r>
            <a:r>
              <a:rPr lang="hu-HU" err="1">
                <a:cs typeface="Calibri Light"/>
              </a:rPr>
              <a:t>Finger</a:t>
            </a:r>
            <a:r>
              <a:rPr lang="hu-HU">
                <a:cs typeface="Calibri Light"/>
              </a:rPr>
              <a:t> </a:t>
            </a:r>
            <a:r>
              <a:rPr lang="hu-HU" err="1">
                <a:cs typeface="Calibri Light"/>
              </a:rPr>
              <a:t>detection</a:t>
            </a:r>
            <a:r>
              <a:rPr lang="hu-HU">
                <a:cs typeface="Calibri Light"/>
              </a:rPr>
              <a:t>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842D544-D819-EEFF-0B35-7D877F36A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hu-HU">
              <a:cs typeface="Calibri"/>
            </a:endParaRPr>
          </a:p>
          <a:p>
            <a:r>
              <a:rPr lang="hu-HU">
                <a:cs typeface="Calibri"/>
              </a:rPr>
              <a:t>Data </a:t>
            </a:r>
            <a:r>
              <a:rPr lang="hu-HU" err="1">
                <a:cs typeface="Calibri"/>
              </a:rPr>
              <a:t>splitting</a:t>
            </a:r>
            <a:endParaRPr lang="hu-HU">
              <a:cs typeface="Calibri"/>
            </a:endParaRPr>
          </a:p>
          <a:p>
            <a:pPr marL="0" indent="0">
              <a:buNone/>
            </a:pPr>
            <a:endParaRPr lang="hu-HU">
              <a:cs typeface="Calibri"/>
            </a:endParaRPr>
          </a:p>
          <a:p>
            <a:r>
              <a:rPr lang="hu-HU" err="1">
                <a:cs typeface="Calibri"/>
              </a:rPr>
              <a:t>Knn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algorithm</a:t>
            </a:r>
            <a:endParaRPr lang="hu-HU">
              <a:cs typeface="Calibri"/>
            </a:endParaRPr>
          </a:p>
          <a:p>
            <a:pPr marL="0" indent="0">
              <a:buNone/>
            </a:pPr>
            <a:endParaRPr lang="hu-HU">
              <a:cs typeface="Calibri"/>
            </a:endParaRPr>
          </a:p>
          <a:p>
            <a:r>
              <a:rPr lang="hu-HU" err="1">
                <a:cs typeface="Calibri"/>
              </a:rPr>
              <a:t>Randomforest</a:t>
            </a:r>
            <a:r>
              <a:rPr lang="hu-HU">
                <a:cs typeface="Calibri"/>
              </a:rPr>
              <a:t> </a:t>
            </a:r>
            <a:r>
              <a:rPr lang="hu-HU" err="1">
                <a:cs typeface="Calibri"/>
              </a:rPr>
              <a:t>method</a:t>
            </a:r>
            <a:endParaRPr lang="hu-HU">
              <a:cs typeface="Calibri"/>
            </a:endParaRPr>
          </a:p>
          <a:p>
            <a:pPr marL="0" indent="0">
              <a:buNone/>
            </a:pPr>
            <a:endParaRPr lang="hu-HU">
              <a:cs typeface="Calibri"/>
            </a:endParaRPr>
          </a:p>
          <a:p>
            <a:r>
              <a:rPr lang="hu-HU">
                <a:cs typeface="Calibri"/>
              </a:rPr>
              <a:t>CNN		</a:t>
            </a:r>
            <a:r>
              <a:rPr lang="hu-HU" err="1">
                <a:cs typeface="Calibri"/>
              </a:rPr>
              <a:t>Accuracy</a:t>
            </a:r>
            <a:r>
              <a:rPr lang="hu-HU">
                <a:cs typeface="Calibri"/>
              </a:rPr>
              <a:t>: 70%</a:t>
            </a:r>
          </a:p>
          <a:p>
            <a:endParaRPr lang="hu-HU">
              <a:cs typeface="Calibri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719" y="4001294"/>
            <a:ext cx="6385560" cy="1881612"/>
          </a:xfrm>
          <a:prstGeom prst="rect">
            <a:avLst/>
          </a:prstGeom>
        </p:spPr>
      </p:pic>
      <p:cxnSp>
        <p:nvCxnSpPr>
          <p:cNvPr id="6" name="Egyenes összekötő nyíllal 5"/>
          <p:cNvCxnSpPr/>
          <p:nvPr/>
        </p:nvCxnSpPr>
        <p:spPr>
          <a:xfrm>
            <a:off x="2020389" y="5634446"/>
            <a:ext cx="54864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5279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D38D361-20DF-F63C-53A0-48B98E2D5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err="1">
                <a:cs typeface="Calibri Light"/>
              </a:rPr>
              <a:t>Splitting</a:t>
            </a:r>
            <a:r>
              <a:rPr lang="hu-HU">
                <a:cs typeface="Calibri Light"/>
              </a:rPr>
              <a:t> </a:t>
            </a:r>
            <a:r>
              <a:rPr lang="hu-HU" err="1">
                <a:cs typeface="Calibri Light"/>
              </a:rPr>
              <a:t>the</a:t>
            </a:r>
            <a:r>
              <a:rPr lang="hu-HU">
                <a:cs typeface="Calibri Light"/>
              </a:rPr>
              <a:t> </a:t>
            </a:r>
            <a:r>
              <a:rPr lang="hu-HU" err="1">
                <a:cs typeface="Calibri Light"/>
              </a:rPr>
              <a:t>data</a:t>
            </a:r>
            <a:r>
              <a:rPr lang="hu-HU">
                <a:cs typeface="Calibri Light"/>
              </a:rPr>
              <a:t> 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75E126A-1536-3AD4-B73E-EA6DEDA8E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u-HU" err="1">
                <a:ea typeface="+mn-lt"/>
                <a:cs typeface="+mn-lt"/>
              </a:rPr>
              <a:t>To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predict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the</a:t>
            </a:r>
            <a:r>
              <a:rPr lang="hu-HU">
                <a:ea typeface="+mn-lt"/>
                <a:cs typeface="+mn-lt"/>
              </a:rPr>
              <a:t> gender and </a:t>
            </a:r>
            <a:r>
              <a:rPr lang="hu-HU" err="1">
                <a:ea typeface="+mn-lt"/>
                <a:cs typeface="+mn-lt"/>
              </a:rPr>
              <a:t>left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or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right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hand</a:t>
            </a:r>
            <a:r>
              <a:rPr lang="hu-HU">
                <a:ea typeface="+mn-lt"/>
                <a:cs typeface="+mn-lt"/>
              </a:rPr>
              <a:t>, </a:t>
            </a:r>
            <a:r>
              <a:rPr lang="hu-HU" err="1">
                <a:ea typeface="+mn-lt"/>
                <a:cs typeface="+mn-lt"/>
              </a:rPr>
              <a:t>we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split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the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data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by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the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identities</a:t>
            </a:r>
            <a:r>
              <a:rPr lang="hu-HU">
                <a:ea typeface="+mn-lt"/>
                <a:cs typeface="+mn-lt"/>
              </a:rPr>
              <a:t> of </a:t>
            </a:r>
            <a:r>
              <a:rPr lang="hu-HU" err="1">
                <a:ea typeface="+mn-lt"/>
                <a:cs typeface="+mn-lt"/>
              </a:rPr>
              <a:t>the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subjects</a:t>
            </a:r>
            <a:r>
              <a:rPr lang="hu-HU">
                <a:ea typeface="+mn-lt"/>
                <a:cs typeface="+mn-lt"/>
              </a:rPr>
              <a:t>. </a:t>
            </a:r>
            <a:endParaRPr lang="hu-HU"/>
          </a:p>
          <a:p>
            <a:pPr lvl="1">
              <a:buFont typeface="Courier New" panose="020B0604020202020204" pitchFamily="34" charset="0"/>
              <a:buChar char="o"/>
            </a:pPr>
            <a:r>
              <a:rPr lang="hu-HU">
                <a:ea typeface="+mn-lt"/>
                <a:cs typeface="+mn-lt"/>
              </a:rPr>
              <a:t>The </a:t>
            </a:r>
            <a:r>
              <a:rPr lang="hu-HU" err="1">
                <a:ea typeface="+mn-lt"/>
                <a:cs typeface="+mn-lt"/>
              </a:rPr>
              <a:t>first</a:t>
            </a:r>
            <a:r>
              <a:rPr lang="hu-HU">
                <a:ea typeface="+mn-lt"/>
                <a:cs typeface="+mn-lt"/>
              </a:rPr>
              <a:t> 500 </a:t>
            </a:r>
            <a:r>
              <a:rPr lang="hu-HU" err="1">
                <a:ea typeface="+mn-lt"/>
                <a:cs typeface="+mn-lt"/>
              </a:rPr>
              <a:t>subjects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were</a:t>
            </a:r>
            <a:r>
              <a:rPr lang="hu-HU">
                <a:ea typeface="+mn-lt"/>
                <a:cs typeface="+mn-lt"/>
              </a:rPr>
              <a:t> part of </a:t>
            </a:r>
            <a:r>
              <a:rPr lang="hu-HU" err="1">
                <a:ea typeface="+mn-lt"/>
                <a:cs typeface="+mn-lt"/>
              </a:rPr>
              <a:t>the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training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data</a:t>
            </a:r>
            <a:r>
              <a:rPr lang="hu-HU">
                <a:ea typeface="+mn-lt"/>
                <a:cs typeface="+mn-lt"/>
              </a:rPr>
              <a:t>, 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hu-HU" err="1">
                <a:ea typeface="+mn-lt"/>
                <a:cs typeface="+mn-lt"/>
              </a:rPr>
              <a:t>From</a:t>
            </a:r>
            <a:r>
              <a:rPr lang="hu-HU">
                <a:ea typeface="+mn-lt"/>
                <a:cs typeface="+mn-lt"/>
              </a:rPr>
              <a:t> 500 </a:t>
            </a:r>
            <a:r>
              <a:rPr lang="hu-HU" err="1">
                <a:ea typeface="+mn-lt"/>
                <a:cs typeface="+mn-lt"/>
              </a:rPr>
              <a:t>to</a:t>
            </a:r>
            <a:r>
              <a:rPr lang="hu-HU">
                <a:ea typeface="+mn-lt"/>
                <a:cs typeface="+mn-lt"/>
              </a:rPr>
              <a:t> 550 </a:t>
            </a:r>
            <a:r>
              <a:rPr lang="hu-HU" err="1">
                <a:ea typeface="+mn-lt"/>
                <a:cs typeface="+mn-lt"/>
              </a:rPr>
              <a:t>were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the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validation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data</a:t>
            </a:r>
            <a:r>
              <a:rPr lang="hu-HU">
                <a:ea typeface="+mn-lt"/>
                <a:cs typeface="+mn-lt"/>
              </a:rPr>
              <a:t>.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hu-HU" err="1">
                <a:ea typeface="+mn-lt"/>
                <a:cs typeface="+mn-lt"/>
              </a:rPr>
              <a:t>From</a:t>
            </a:r>
            <a:r>
              <a:rPr lang="hu-HU">
                <a:ea typeface="+mn-lt"/>
                <a:cs typeface="+mn-lt"/>
              </a:rPr>
              <a:t> 550 </a:t>
            </a:r>
            <a:r>
              <a:rPr lang="hu-HU" err="1">
                <a:ea typeface="+mn-lt"/>
                <a:cs typeface="+mn-lt"/>
              </a:rPr>
              <a:t>to</a:t>
            </a:r>
            <a:r>
              <a:rPr lang="hu-HU">
                <a:ea typeface="+mn-lt"/>
                <a:cs typeface="+mn-lt"/>
              </a:rPr>
              <a:t> 600 </a:t>
            </a:r>
            <a:r>
              <a:rPr lang="hu-HU" err="1">
                <a:ea typeface="+mn-lt"/>
                <a:cs typeface="+mn-lt"/>
              </a:rPr>
              <a:t>was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the</a:t>
            </a:r>
            <a:r>
              <a:rPr lang="hu-HU">
                <a:ea typeface="+mn-lt"/>
                <a:cs typeface="+mn-lt"/>
              </a:rPr>
              <a:t> test </a:t>
            </a:r>
            <a:r>
              <a:rPr lang="hu-HU" err="1">
                <a:ea typeface="+mn-lt"/>
                <a:cs typeface="+mn-lt"/>
              </a:rPr>
              <a:t>data</a:t>
            </a:r>
            <a:r>
              <a:rPr lang="hu-HU">
                <a:ea typeface="+mn-lt"/>
                <a:cs typeface="+mn-lt"/>
              </a:rPr>
              <a:t>.</a:t>
            </a:r>
            <a:endParaRPr lang="hu-HU">
              <a:cs typeface="Calibri"/>
            </a:endParaRPr>
          </a:p>
          <a:p>
            <a:r>
              <a:rPr lang="hu-HU" err="1">
                <a:ea typeface="+mn-lt"/>
                <a:cs typeface="+mn-lt"/>
              </a:rPr>
              <a:t>To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predict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the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correct</a:t>
            </a:r>
            <a:r>
              <a:rPr lang="hu-HU">
                <a:ea typeface="+mn-lt"/>
                <a:cs typeface="+mn-lt"/>
              </a:rPr>
              <a:t> ID of </a:t>
            </a:r>
            <a:r>
              <a:rPr lang="hu-HU" err="1">
                <a:ea typeface="+mn-lt"/>
                <a:cs typeface="+mn-lt"/>
              </a:rPr>
              <a:t>the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people</a:t>
            </a:r>
            <a:r>
              <a:rPr lang="hu-HU">
                <a:ea typeface="+mn-lt"/>
                <a:cs typeface="+mn-lt"/>
              </a:rPr>
              <a:t>, </a:t>
            </a:r>
            <a:r>
              <a:rPr lang="hu-HU" err="1">
                <a:ea typeface="+mn-lt"/>
                <a:cs typeface="+mn-lt"/>
              </a:rPr>
              <a:t>we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picked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one</a:t>
            </a:r>
            <a:r>
              <a:rPr lang="hu-HU">
                <a:ea typeface="+mn-lt"/>
                <a:cs typeface="+mn-lt"/>
              </a:rPr>
              <a:t> image </a:t>
            </a:r>
            <a:r>
              <a:rPr lang="hu-HU" err="1">
                <a:ea typeface="+mn-lt"/>
                <a:cs typeface="+mn-lt"/>
              </a:rPr>
              <a:t>from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each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person</a:t>
            </a:r>
            <a:r>
              <a:rPr lang="hu-HU">
                <a:ea typeface="+mn-lt"/>
                <a:cs typeface="+mn-lt"/>
              </a:rPr>
              <a:t> in </a:t>
            </a:r>
            <a:r>
              <a:rPr lang="hu-HU" err="1">
                <a:ea typeface="+mn-lt"/>
                <a:cs typeface="+mn-lt"/>
              </a:rPr>
              <a:t>the</a:t>
            </a:r>
            <a:r>
              <a:rPr lang="hu-HU">
                <a:ea typeface="+mn-lt"/>
                <a:cs typeface="+mn-lt"/>
              </a:rPr>
              <a:t> test and </a:t>
            </a:r>
            <a:r>
              <a:rPr lang="hu-HU" err="1">
                <a:ea typeface="+mn-lt"/>
                <a:cs typeface="+mn-lt"/>
              </a:rPr>
              <a:t>validation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sets</a:t>
            </a:r>
            <a:r>
              <a:rPr lang="hu-HU">
                <a:ea typeface="+mn-lt"/>
                <a:cs typeface="+mn-lt"/>
              </a:rPr>
              <a:t>, and </a:t>
            </a:r>
            <a:r>
              <a:rPr lang="hu-HU" err="1">
                <a:ea typeface="+mn-lt"/>
                <a:cs typeface="+mn-lt"/>
              </a:rPr>
              <a:t>the</a:t>
            </a:r>
            <a:r>
              <a:rPr lang="hu-HU">
                <a:ea typeface="+mn-lt"/>
                <a:cs typeface="+mn-lt"/>
              </a:rPr>
              <a:t> rest </a:t>
            </a:r>
            <a:r>
              <a:rPr lang="hu-HU" err="1">
                <a:ea typeface="+mn-lt"/>
                <a:cs typeface="+mn-lt"/>
              </a:rPr>
              <a:t>were</a:t>
            </a:r>
            <a:r>
              <a:rPr lang="hu-HU">
                <a:ea typeface="+mn-lt"/>
                <a:cs typeface="+mn-lt"/>
              </a:rPr>
              <a:t> in </a:t>
            </a:r>
            <a:r>
              <a:rPr lang="hu-HU" err="1">
                <a:ea typeface="+mn-lt"/>
                <a:cs typeface="+mn-lt"/>
              </a:rPr>
              <a:t>the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training</a:t>
            </a:r>
            <a:r>
              <a:rPr lang="hu-HU">
                <a:ea typeface="+mn-lt"/>
                <a:cs typeface="+mn-lt"/>
              </a:rPr>
              <a:t> </a:t>
            </a:r>
            <a:r>
              <a:rPr lang="hu-HU" err="1">
                <a:ea typeface="+mn-lt"/>
                <a:cs typeface="+mn-lt"/>
              </a:rPr>
              <a:t>set</a:t>
            </a:r>
            <a:r>
              <a:rPr lang="hu-HU">
                <a:ea typeface="+mn-lt"/>
                <a:cs typeface="+mn-lt"/>
              </a:rPr>
              <a:t>.</a:t>
            </a:r>
          </a:p>
          <a:p>
            <a:endParaRPr lang="hu-HU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3644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43D33B49-F030-8997-A6DD-97C6386AF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hu-HU" sz="4800">
                <a:cs typeface="Calibri Light"/>
              </a:rPr>
              <a:t>Image preprocessing </a:t>
            </a:r>
            <a:endParaRPr lang="hu-HU" sz="48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604976B-4B60-E6EC-6CF7-27F25545A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r>
              <a:rPr lang="en-US" sz="2000">
                <a:ea typeface="+mn-lt"/>
                <a:cs typeface="+mn-lt"/>
              </a:rPr>
              <a:t>For the training we apply transformations:</a:t>
            </a:r>
            <a:endParaRPr lang="hu-HU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600">
                <a:ea typeface="+mn-lt"/>
                <a:cs typeface="+mn-lt"/>
              </a:rPr>
              <a:t>Horizontal flip with 0.5 probability</a:t>
            </a:r>
            <a:endParaRPr lang="en-US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600">
                <a:ea typeface="+mn-lt"/>
                <a:cs typeface="+mn-lt"/>
              </a:rPr>
              <a:t>Affine transformation with 0.3 probability</a:t>
            </a:r>
            <a:endParaRPr lang="en-US" err="1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600">
                <a:ea typeface="+mn-lt"/>
                <a:cs typeface="+mn-lt"/>
              </a:rPr>
              <a:t>Gaussian Blur with 0.2 probability</a:t>
            </a:r>
            <a:endParaRPr lang="en-US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600">
                <a:ea typeface="+mn-lt"/>
                <a:cs typeface="+mn-lt"/>
              </a:rPr>
              <a:t>Grid distortion with 0.4 probability</a:t>
            </a:r>
            <a:endParaRPr lang="en-US" sz="1600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600">
                <a:ea typeface="+mn-lt"/>
                <a:cs typeface="+mn-lt"/>
              </a:rPr>
              <a:t>Random brightness and contrast change with 0.4 probability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600">
                <a:ea typeface="+mn-lt"/>
                <a:cs typeface="+mn-lt"/>
              </a:rPr>
              <a:t>And all pictures resized to 112x112</a:t>
            </a:r>
            <a:endParaRPr lang="en-US" sz="1600"/>
          </a:p>
        </p:txBody>
      </p:sp>
      <p:pic>
        <p:nvPicPr>
          <p:cNvPr id="4" name="Tartalom helye 3" descr="A képen szöveg, képernyőkép, Betűtípus látható&#10;&#10;Automatikusan generált leírás">
            <a:extLst>
              <a:ext uri="{FF2B5EF4-FFF2-40B4-BE49-F238E27FC236}">
                <a16:creationId xmlns:a16="http://schemas.microsoft.com/office/drawing/2014/main" id="{832E010C-A767-3C80-783B-3B2207BC1B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1532" y="3240506"/>
            <a:ext cx="5150277" cy="220174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191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Office-téma</vt:lpstr>
      <vt:lpstr>Fingerprint project</vt:lpstr>
      <vt:lpstr>Our dataset</vt:lpstr>
      <vt:lpstr>Preparing the data</vt:lpstr>
      <vt:lpstr>PowerPoint Presentation</vt:lpstr>
      <vt:lpstr>PowerPoint Presentation</vt:lpstr>
      <vt:lpstr>Our goals</vt:lpstr>
      <vt:lpstr>Baseline models – Finger detection </vt:lpstr>
      <vt:lpstr>Splitting the data </vt:lpstr>
      <vt:lpstr>Image preprocessing </vt:lpstr>
      <vt:lpstr>Cnn model </vt:lpstr>
      <vt:lpstr>First results 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AML</dc:title>
  <dc:creator>cunci</dc:creator>
  <cp:revision>1</cp:revision>
  <dcterms:created xsi:type="dcterms:W3CDTF">2024-10-29T17:36:15Z</dcterms:created>
  <dcterms:modified xsi:type="dcterms:W3CDTF">2024-10-30T10:56:39Z</dcterms:modified>
</cp:coreProperties>
</file>