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59" r:id="rId5"/>
    <p:sldId id="270" r:id="rId6"/>
    <p:sldId id="260" r:id="rId7"/>
    <p:sldId id="268" r:id="rId8"/>
    <p:sldId id="269" r:id="rId9"/>
    <p:sldId id="267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123DE7-BCB3-4561-8F1E-F207D9AF0CCF}" v="781" dt="2024-10-29T12:25:48.115"/>
    <p1510:client id="{A58E5F6E-41A2-4217-8A33-ACC9183FB355}" v="662" dt="2024-10-29T12:19:20.7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TELO GALLEGO AYALA" userId="b4912e53-5ef2-4db6-aa7f-ddb20e39cf2f" providerId="ADAL" clId="{12123DE7-BCB3-4561-8F1E-F207D9AF0CCF}"/>
    <pc:docChg chg="custSel addSld delSld modSld sldOrd">
      <pc:chgData name="OTELO GALLEGO AYALA" userId="b4912e53-5ef2-4db6-aa7f-ddb20e39cf2f" providerId="ADAL" clId="{12123DE7-BCB3-4561-8F1E-F207D9AF0CCF}" dt="2024-10-29T21:33:31.738" v="2403" actId="20577"/>
      <pc:docMkLst>
        <pc:docMk/>
      </pc:docMkLst>
      <pc:sldChg chg="modSp mod">
        <pc:chgData name="OTELO GALLEGO AYALA" userId="b4912e53-5ef2-4db6-aa7f-ddb20e39cf2f" providerId="ADAL" clId="{12123DE7-BCB3-4561-8F1E-F207D9AF0CCF}" dt="2024-10-29T09:22:13.588" v="51"/>
        <pc:sldMkLst>
          <pc:docMk/>
          <pc:sldMk cId="4154056501" sldId="256"/>
        </pc:sldMkLst>
        <pc:spChg chg="mod">
          <ac:chgData name="OTELO GALLEGO AYALA" userId="b4912e53-5ef2-4db6-aa7f-ddb20e39cf2f" providerId="ADAL" clId="{12123DE7-BCB3-4561-8F1E-F207D9AF0CCF}" dt="2024-10-29T09:22:13.588" v="51"/>
          <ac:spMkLst>
            <pc:docMk/>
            <pc:sldMk cId="4154056501" sldId="256"/>
            <ac:spMk id="2" creationId="{08E52CF4-678C-49E5-2B72-C7460F98CB41}"/>
          </ac:spMkLst>
        </pc:spChg>
        <pc:spChg chg="mod">
          <ac:chgData name="OTELO GALLEGO AYALA" userId="b4912e53-5ef2-4db6-aa7f-ddb20e39cf2f" providerId="ADAL" clId="{12123DE7-BCB3-4561-8F1E-F207D9AF0CCF}" dt="2024-10-29T09:22:13.588" v="51"/>
          <ac:spMkLst>
            <pc:docMk/>
            <pc:sldMk cId="4154056501" sldId="256"/>
            <ac:spMk id="3" creationId="{B318177A-B035-ED89-8785-0473178EC6CF}"/>
          </ac:spMkLst>
        </pc:spChg>
      </pc:sldChg>
      <pc:sldChg chg="addSp delSp modSp new mod">
        <pc:chgData name="OTELO GALLEGO AYALA" userId="b4912e53-5ef2-4db6-aa7f-ddb20e39cf2f" providerId="ADAL" clId="{12123DE7-BCB3-4561-8F1E-F207D9AF0CCF}" dt="2024-10-29T10:41:16.963" v="1534" actId="1076"/>
        <pc:sldMkLst>
          <pc:docMk/>
          <pc:sldMk cId="2040044103" sldId="257"/>
        </pc:sldMkLst>
        <pc:spChg chg="mod">
          <ac:chgData name="OTELO GALLEGO AYALA" userId="b4912e53-5ef2-4db6-aa7f-ddb20e39cf2f" providerId="ADAL" clId="{12123DE7-BCB3-4561-8F1E-F207D9AF0CCF}" dt="2024-10-29T09:26:04.779" v="111" actId="20577"/>
          <ac:spMkLst>
            <pc:docMk/>
            <pc:sldMk cId="2040044103" sldId="257"/>
            <ac:spMk id="2" creationId="{91685233-6EB3-5A42-80B6-58C80F9DCE59}"/>
          </ac:spMkLst>
        </pc:spChg>
        <pc:spChg chg="mod">
          <ac:chgData name="OTELO GALLEGO AYALA" userId="b4912e53-5ef2-4db6-aa7f-ddb20e39cf2f" providerId="ADAL" clId="{12123DE7-BCB3-4561-8F1E-F207D9AF0CCF}" dt="2024-10-29T09:30:48.413" v="410" actId="1076"/>
          <ac:spMkLst>
            <pc:docMk/>
            <pc:sldMk cId="2040044103" sldId="257"/>
            <ac:spMk id="3" creationId="{0C40E8BA-919F-C0F9-D5F2-842248054415}"/>
          </ac:spMkLst>
        </pc:spChg>
        <pc:spChg chg="add mod">
          <ac:chgData name="OTELO GALLEGO AYALA" userId="b4912e53-5ef2-4db6-aa7f-ddb20e39cf2f" providerId="ADAL" clId="{12123DE7-BCB3-4561-8F1E-F207D9AF0CCF}" dt="2024-10-29T09:31:17.291" v="416" actId="1076"/>
          <ac:spMkLst>
            <pc:docMk/>
            <pc:sldMk cId="2040044103" sldId="257"/>
            <ac:spMk id="4" creationId="{4718907E-9045-F684-4F1A-5113FC736293}"/>
          </ac:spMkLst>
        </pc:spChg>
        <pc:spChg chg="add mod">
          <ac:chgData name="OTELO GALLEGO AYALA" userId="b4912e53-5ef2-4db6-aa7f-ddb20e39cf2f" providerId="ADAL" clId="{12123DE7-BCB3-4561-8F1E-F207D9AF0CCF}" dt="2024-10-29T10:41:16.963" v="1534" actId="1076"/>
          <ac:spMkLst>
            <pc:docMk/>
            <pc:sldMk cId="2040044103" sldId="257"/>
            <ac:spMk id="5" creationId="{AAF14EC4-88C8-B5F6-B6D1-14F8C4FCAD65}"/>
          </ac:spMkLst>
        </pc:spChg>
        <pc:spChg chg="add del mod">
          <ac:chgData name="OTELO GALLEGO AYALA" userId="b4912e53-5ef2-4db6-aa7f-ddb20e39cf2f" providerId="ADAL" clId="{12123DE7-BCB3-4561-8F1E-F207D9AF0CCF}" dt="2024-10-29T09:32:23.879" v="521" actId="21"/>
          <ac:spMkLst>
            <pc:docMk/>
            <pc:sldMk cId="2040044103" sldId="257"/>
            <ac:spMk id="6" creationId="{C3F828CF-10E4-844B-12D3-7D92AFCF8BC9}"/>
          </ac:spMkLst>
        </pc:spChg>
        <pc:spChg chg="add mod">
          <ac:chgData name="OTELO GALLEGO AYALA" userId="b4912e53-5ef2-4db6-aa7f-ddb20e39cf2f" providerId="ADAL" clId="{12123DE7-BCB3-4561-8F1E-F207D9AF0CCF}" dt="2024-10-29T09:31:31.024" v="419" actId="1076"/>
          <ac:spMkLst>
            <pc:docMk/>
            <pc:sldMk cId="2040044103" sldId="257"/>
            <ac:spMk id="7" creationId="{C258AD55-D8E5-69EF-47E7-7B2CF96639E5}"/>
          </ac:spMkLst>
        </pc:spChg>
        <pc:spChg chg="add mod">
          <ac:chgData name="OTELO GALLEGO AYALA" userId="b4912e53-5ef2-4db6-aa7f-ddb20e39cf2f" providerId="ADAL" clId="{12123DE7-BCB3-4561-8F1E-F207D9AF0CCF}" dt="2024-10-29T09:32:19.292" v="520" actId="1076"/>
          <ac:spMkLst>
            <pc:docMk/>
            <pc:sldMk cId="2040044103" sldId="257"/>
            <ac:spMk id="8" creationId="{9B1C0572-A582-4C79-319A-53C388AB5986}"/>
          </ac:spMkLst>
        </pc:spChg>
        <pc:picChg chg="add mod">
          <ac:chgData name="OTELO GALLEGO AYALA" userId="b4912e53-5ef2-4db6-aa7f-ddb20e39cf2f" providerId="ADAL" clId="{12123DE7-BCB3-4561-8F1E-F207D9AF0CCF}" dt="2024-10-29T09:31:14.325" v="415" actId="1076"/>
          <ac:picMkLst>
            <pc:docMk/>
            <pc:sldMk cId="2040044103" sldId="257"/>
            <ac:picMk id="1026" creationId="{DAE757BC-95D6-A8BA-4023-5954AAB7B06A}"/>
          </ac:picMkLst>
        </pc:picChg>
      </pc:sldChg>
      <pc:sldChg chg="addSp modSp new del mod">
        <pc:chgData name="OTELO GALLEGO AYALA" userId="b4912e53-5ef2-4db6-aa7f-ddb20e39cf2f" providerId="ADAL" clId="{12123DE7-BCB3-4561-8F1E-F207D9AF0CCF}" dt="2024-10-29T10:58:38.763" v="1903" actId="2696"/>
        <pc:sldMkLst>
          <pc:docMk/>
          <pc:sldMk cId="905548701" sldId="258"/>
        </pc:sldMkLst>
        <pc:spChg chg="mod">
          <ac:chgData name="OTELO GALLEGO AYALA" userId="b4912e53-5ef2-4db6-aa7f-ddb20e39cf2f" providerId="ADAL" clId="{12123DE7-BCB3-4561-8F1E-F207D9AF0CCF}" dt="2024-10-29T09:33:52.795" v="562" actId="1076"/>
          <ac:spMkLst>
            <pc:docMk/>
            <pc:sldMk cId="905548701" sldId="258"/>
            <ac:spMk id="2" creationId="{D2562567-0EF0-EE25-5A5A-8A5220E580A3}"/>
          </ac:spMkLst>
        </pc:spChg>
        <pc:spChg chg="mod">
          <ac:chgData name="OTELO GALLEGO AYALA" userId="b4912e53-5ef2-4db6-aa7f-ddb20e39cf2f" providerId="ADAL" clId="{12123DE7-BCB3-4561-8F1E-F207D9AF0CCF}" dt="2024-10-29T09:34:07.243" v="586" actId="20577"/>
          <ac:spMkLst>
            <pc:docMk/>
            <pc:sldMk cId="905548701" sldId="258"/>
            <ac:spMk id="3" creationId="{000C0138-09FE-3B74-A7C9-1A8DE6513F2D}"/>
          </ac:spMkLst>
        </pc:spChg>
        <pc:spChg chg="add mod">
          <ac:chgData name="OTELO GALLEGO AYALA" userId="b4912e53-5ef2-4db6-aa7f-ddb20e39cf2f" providerId="ADAL" clId="{12123DE7-BCB3-4561-8F1E-F207D9AF0CCF}" dt="2024-10-29T09:37:15.747" v="853" actId="20577"/>
          <ac:spMkLst>
            <pc:docMk/>
            <pc:sldMk cId="905548701" sldId="258"/>
            <ac:spMk id="4" creationId="{E1D02A38-0B12-39F3-CB3D-59801300C3AA}"/>
          </ac:spMkLst>
        </pc:spChg>
        <pc:spChg chg="add mod">
          <ac:chgData name="OTELO GALLEGO AYALA" userId="b4912e53-5ef2-4db6-aa7f-ddb20e39cf2f" providerId="ADAL" clId="{12123DE7-BCB3-4561-8F1E-F207D9AF0CCF}" dt="2024-10-29T09:38:46.236" v="1008" actId="20577"/>
          <ac:spMkLst>
            <pc:docMk/>
            <pc:sldMk cId="905548701" sldId="258"/>
            <ac:spMk id="5" creationId="{CB624D98-28F5-7995-FF33-329C76D309F0}"/>
          </ac:spMkLst>
        </pc:spChg>
        <pc:spChg chg="add mod">
          <ac:chgData name="OTELO GALLEGO AYALA" userId="b4912e53-5ef2-4db6-aa7f-ddb20e39cf2f" providerId="ADAL" clId="{12123DE7-BCB3-4561-8F1E-F207D9AF0CCF}" dt="2024-10-29T09:39:09.341" v="1010"/>
          <ac:spMkLst>
            <pc:docMk/>
            <pc:sldMk cId="905548701" sldId="258"/>
            <ac:spMk id="6" creationId="{3AD67960-0DF0-9329-F88F-C6F6734A2BDA}"/>
          </ac:spMkLst>
        </pc:spChg>
      </pc:sldChg>
      <pc:sldChg chg="addSp modSp new mod setBg setClrOvrMap">
        <pc:chgData name="OTELO GALLEGO AYALA" userId="b4912e53-5ef2-4db6-aa7f-ddb20e39cf2f" providerId="ADAL" clId="{12123DE7-BCB3-4561-8F1E-F207D9AF0CCF}" dt="2024-10-29T21:23:42.237" v="2312" actId="20577"/>
        <pc:sldMkLst>
          <pc:docMk/>
          <pc:sldMk cId="3956626656" sldId="259"/>
        </pc:sldMkLst>
        <pc:spChg chg="mod">
          <ac:chgData name="OTELO GALLEGO AYALA" userId="b4912e53-5ef2-4db6-aa7f-ddb20e39cf2f" providerId="ADAL" clId="{12123DE7-BCB3-4561-8F1E-F207D9AF0CCF}" dt="2024-10-29T12:22:51.553" v="2280" actId="1076"/>
          <ac:spMkLst>
            <pc:docMk/>
            <pc:sldMk cId="3956626656" sldId="259"/>
            <ac:spMk id="2" creationId="{103964B3-FC35-90D3-411A-9DC2A04810BA}"/>
          </ac:spMkLst>
        </pc:spChg>
        <pc:spChg chg="mod">
          <ac:chgData name="OTELO GALLEGO AYALA" userId="b4912e53-5ef2-4db6-aa7f-ddb20e39cf2f" providerId="ADAL" clId="{12123DE7-BCB3-4561-8F1E-F207D9AF0CCF}" dt="2024-10-29T21:23:42.237" v="2312" actId="20577"/>
          <ac:spMkLst>
            <pc:docMk/>
            <pc:sldMk cId="3956626656" sldId="259"/>
            <ac:spMk id="3" creationId="{AC9C47A4-0CC0-65AB-DA1A-B5D14390244A}"/>
          </ac:spMkLst>
        </pc:spChg>
        <pc:spChg chg="add">
          <ac:chgData name="OTELO GALLEGO AYALA" userId="b4912e53-5ef2-4db6-aa7f-ddb20e39cf2f" providerId="ADAL" clId="{12123DE7-BCB3-4561-8F1E-F207D9AF0CCF}" dt="2024-10-29T10:58:15.475" v="1902" actId="26606"/>
          <ac:spMkLst>
            <pc:docMk/>
            <pc:sldMk cId="3956626656" sldId="259"/>
            <ac:spMk id="8" creationId="{E9B448F0-DA06-4165-AB5F-4330A20E06D0}"/>
          </ac:spMkLst>
        </pc:spChg>
        <pc:grpChg chg="add">
          <ac:chgData name="OTELO GALLEGO AYALA" userId="b4912e53-5ef2-4db6-aa7f-ddb20e39cf2f" providerId="ADAL" clId="{12123DE7-BCB3-4561-8F1E-F207D9AF0CCF}" dt="2024-10-29T10:58:15.475" v="1902" actId="26606"/>
          <ac:grpSpMkLst>
            <pc:docMk/>
            <pc:sldMk cId="3956626656" sldId="259"/>
            <ac:grpSpMk id="12" creationId="{2576BCDF-119F-4EB5-83D7-ED823C93EBBD}"/>
          </ac:grpSpMkLst>
        </pc:grpChg>
        <pc:grpChg chg="add">
          <ac:chgData name="OTELO GALLEGO AYALA" userId="b4912e53-5ef2-4db6-aa7f-ddb20e39cf2f" providerId="ADAL" clId="{12123DE7-BCB3-4561-8F1E-F207D9AF0CCF}" dt="2024-10-29T10:58:15.475" v="1902" actId="26606"/>
          <ac:grpSpMkLst>
            <pc:docMk/>
            <pc:sldMk cId="3956626656" sldId="259"/>
            <ac:grpSpMk id="41" creationId="{8DB4BB99-C854-45F9-BED1-63D15E3A2411}"/>
          </ac:grpSpMkLst>
        </pc:grpChg>
        <pc:picChg chg="add">
          <ac:chgData name="OTELO GALLEGO AYALA" userId="b4912e53-5ef2-4db6-aa7f-ddb20e39cf2f" providerId="ADAL" clId="{12123DE7-BCB3-4561-8F1E-F207D9AF0CCF}" dt="2024-10-29T10:58:15.475" v="1902" actId="26606"/>
          <ac:picMkLst>
            <pc:docMk/>
            <pc:sldMk cId="3956626656" sldId="259"/>
            <ac:picMk id="10" creationId="{92D83638-A467-411A-9C31-FE9A111CD885}"/>
          </ac:picMkLst>
        </pc:picChg>
      </pc:sldChg>
      <pc:sldChg chg="modSp new mod">
        <pc:chgData name="OTELO GALLEGO AYALA" userId="b4912e53-5ef2-4db6-aa7f-ddb20e39cf2f" providerId="ADAL" clId="{12123DE7-BCB3-4561-8F1E-F207D9AF0CCF}" dt="2024-10-29T09:47:52.584" v="1051" actId="20577"/>
        <pc:sldMkLst>
          <pc:docMk/>
          <pc:sldMk cId="1905206857" sldId="260"/>
        </pc:sldMkLst>
        <pc:spChg chg="mod">
          <ac:chgData name="OTELO GALLEGO AYALA" userId="b4912e53-5ef2-4db6-aa7f-ddb20e39cf2f" providerId="ADAL" clId="{12123DE7-BCB3-4561-8F1E-F207D9AF0CCF}" dt="2024-10-29T09:47:52.584" v="1051" actId="20577"/>
          <ac:spMkLst>
            <pc:docMk/>
            <pc:sldMk cId="1905206857" sldId="260"/>
            <ac:spMk id="2" creationId="{235272E7-5B0B-6495-D4A3-7F1BCE176FDD}"/>
          </ac:spMkLst>
        </pc:spChg>
        <pc:spChg chg="mod">
          <ac:chgData name="OTELO GALLEGO AYALA" userId="b4912e53-5ef2-4db6-aa7f-ddb20e39cf2f" providerId="ADAL" clId="{12123DE7-BCB3-4561-8F1E-F207D9AF0CCF}" dt="2024-10-29T09:22:13.588" v="51"/>
          <ac:spMkLst>
            <pc:docMk/>
            <pc:sldMk cId="1905206857" sldId="260"/>
            <ac:spMk id="3" creationId="{FDCCF8BB-437C-DF08-A4D5-30301085E1B5}"/>
          </ac:spMkLst>
        </pc:spChg>
      </pc:sldChg>
      <pc:sldChg chg="delSp modSp new mod ord">
        <pc:chgData name="OTELO GALLEGO AYALA" userId="b4912e53-5ef2-4db6-aa7f-ddb20e39cf2f" providerId="ADAL" clId="{12123DE7-BCB3-4561-8F1E-F207D9AF0CCF}" dt="2024-10-29T11:00:01.477" v="1949" actId="1076"/>
        <pc:sldMkLst>
          <pc:docMk/>
          <pc:sldMk cId="1586820436" sldId="261"/>
        </pc:sldMkLst>
        <pc:spChg chg="mod">
          <ac:chgData name="OTELO GALLEGO AYALA" userId="b4912e53-5ef2-4db6-aa7f-ddb20e39cf2f" providerId="ADAL" clId="{12123DE7-BCB3-4561-8F1E-F207D9AF0CCF}" dt="2024-10-29T09:48:34.335" v="1059" actId="20577"/>
          <ac:spMkLst>
            <pc:docMk/>
            <pc:sldMk cId="1586820436" sldId="261"/>
            <ac:spMk id="2" creationId="{E733746F-A0BB-60AB-8E3E-11A75E85E767}"/>
          </ac:spMkLst>
        </pc:spChg>
        <pc:spChg chg="mod">
          <ac:chgData name="OTELO GALLEGO AYALA" userId="b4912e53-5ef2-4db6-aa7f-ddb20e39cf2f" providerId="ADAL" clId="{12123DE7-BCB3-4561-8F1E-F207D9AF0CCF}" dt="2024-10-29T09:49:17.481" v="1143" actId="20577"/>
          <ac:spMkLst>
            <pc:docMk/>
            <pc:sldMk cId="1586820436" sldId="261"/>
            <ac:spMk id="3" creationId="{BAAB0D08-E424-A54B-E163-2C949AEA8AED}"/>
          </ac:spMkLst>
        </pc:spChg>
        <pc:spChg chg="del">
          <ac:chgData name="OTELO GALLEGO AYALA" userId="b4912e53-5ef2-4db6-aa7f-ddb20e39cf2f" providerId="ADAL" clId="{12123DE7-BCB3-4561-8F1E-F207D9AF0CCF}" dt="2024-10-29T10:59:35.971" v="1910" actId="21"/>
          <ac:spMkLst>
            <pc:docMk/>
            <pc:sldMk cId="1586820436" sldId="261"/>
            <ac:spMk id="5" creationId="{D46A893A-9BC9-434D-15DD-77FDE914B7C1}"/>
          </ac:spMkLst>
        </pc:spChg>
        <pc:spChg chg="mod">
          <ac:chgData name="OTELO GALLEGO AYALA" userId="b4912e53-5ef2-4db6-aa7f-ddb20e39cf2f" providerId="ADAL" clId="{12123DE7-BCB3-4561-8F1E-F207D9AF0CCF}" dt="2024-10-29T11:00:01.477" v="1949" actId="1076"/>
          <ac:spMkLst>
            <pc:docMk/>
            <pc:sldMk cId="1586820436" sldId="261"/>
            <ac:spMk id="7" creationId="{A7C439C9-E919-03A0-EF25-3BB52C6D1287}"/>
          </ac:spMkLst>
        </pc:spChg>
      </pc:sldChg>
      <pc:sldChg chg="addSp modSp new del mod setBg setClrOvrMap">
        <pc:chgData name="OTELO GALLEGO AYALA" userId="b4912e53-5ef2-4db6-aa7f-ddb20e39cf2f" providerId="ADAL" clId="{12123DE7-BCB3-4561-8F1E-F207D9AF0CCF}" dt="2024-10-29T21:20:30.234" v="2298" actId="2696"/>
        <pc:sldMkLst>
          <pc:docMk/>
          <pc:sldMk cId="1772616871" sldId="262"/>
        </pc:sldMkLst>
        <pc:spChg chg="mod">
          <ac:chgData name="OTELO GALLEGO AYALA" userId="b4912e53-5ef2-4db6-aa7f-ddb20e39cf2f" providerId="ADAL" clId="{12123DE7-BCB3-4561-8F1E-F207D9AF0CCF}" dt="2024-10-29T10:57:55.550" v="1900" actId="26606"/>
          <ac:spMkLst>
            <pc:docMk/>
            <pc:sldMk cId="1772616871" sldId="262"/>
            <ac:spMk id="2" creationId="{5F17CC31-A9C7-1E7E-AEED-BC9273EA57C3}"/>
          </ac:spMkLst>
        </pc:spChg>
        <pc:spChg chg="mod">
          <ac:chgData name="OTELO GALLEGO AYALA" userId="b4912e53-5ef2-4db6-aa7f-ddb20e39cf2f" providerId="ADAL" clId="{12123DE7-BCB3-4561-8F1E-F207D9AF0CCF}" dt="2024-10-29T12:20:44.214" v="1986" actId="20577"/>
          <ac:spMkLst>
            <pc:docMk/>
            <pc:sldMk cId="1772616871" sldId="262"/>
            <ac:spMk id="3" creationId="{3D49A843-B2C0-5318-DB85-16D8908A65EE}"/>
          </ac:spMkLst>
        </pc:spChg>
        <pc:spChg chg="add">
          <ac:chgData name="OTELO GALLEGO AYALA" userId="b4912e53-5ef2-4db6-aa7f-ddb20e39cf2f" providerId="ADAL" clId="{12123DE7-BCB3-4561-8F1E-F207D9AF0CCF}" dt="2024-10-29T10:57:55.550" v="1900" actId="26606"/>
          <ac:spMkLst>
            <pc:docMk/>
            <pc:sldMk cId="1772616871" sldId="262"/>
            <ac:spMk id="8" creationId="{E9B448F0-DA06-4165-AB5F-4330A20E06D0}"/>
          </ac:spMkLst>
        </pc:spChg>
        <pc:grpChg chg="add">
          <ac:chgData name="OTELO GALLEGO AYALA" userId="b4912e53-5ef2-4db6-aa7f-ddb20e39cf2f" providerId="ADAL" clId="{12123DE7-BCB3-4561-8F1E-F207D9AF0CCF}" dt="2024-10-29T10:57:55.550" v="1900" actId="26606"/>
          <ac:grpSpMkLst>
            <pc:docMk/>
            <pc:sldMk cId="1772616871" sldId="262"/>
            <ac:grpSpMk id="12" creationId="{2576BCDF-119F-4EB5-83D7-ED823C93EBBD}"/>
          </ac:grpSpMkLst>
        </pc:grpChg>
        <pc:grpChg chg="add">
          <ac:chgData name="OTELO GALLEGO AYALA" userId="b4912e53-5ef2-4db6-aa7f-ddb20e39cf2f" providerId="ADAL" clId="{12123DE7-BCB3-4561-8F1E-F207D9AF0CCF}" dt="2024-10-29T10:57:55.550" v="1900" actId="26606"/>
          <ac:grpSpMkLst>
            <pc:docMk/>
            <pc:sldMk cId="1772616871" sldId="262"/>
            <ac:grpSpMk id="41" creationId="{8DB4BB99-C854-45F9-BED1-63D15E3A2411}"/>
          </ac:grpSpMkLst>
        </pc:grpChg>
        <pc:picChg chg="add">
          <ac:chgData name="OTELO GALLEGO AYALA" userId="b4912e53-5ef2-4db6-aa7f-ddb20e39cf2f" providerId="ADAL" clId="{12123DE7-BCB3-4561-8F1E-F207D9AF0CCF}" dt="2024-10-29T10:57:55.550" v="1900" actId="26606"/>
          <ac:picMkLst>
            <pc:docMk/>
            <pc:sldMk cId="1772616871" sldId="262"/>
            <ac:picMk id="10" creationId="{92D83638-A467-411A-9C31-FE9A111CD885}"/>
          </ac:picMkLst>
        </pc:picChg>
      </pc:sldChg>
      <pc:sldChg chg="addSp modSp new mod ord setBg setClrOvrMap">
        <pc:chgData name="OTELO GALLEGO AYALA" userId="b4912e53-5ef2-4db6-aa7f-ddb20e39cf2f" providerId="ADAL" clId="{12123DE7-BCB3-4561-8F1E-F207D9AF0CCF}" dt="2024-10-29T21:33:07.169" v="2334" actId="20577"/>
        <pc:sldMkLst>
          <pc:docMk/>
          <pc:sldMk cId="1370603810" sldId="263"/>
        </pc:sldMkLst>
        <pc:spChg chg="mod">
          <ac:chgData name="OTELO GALLEGO AYALA" userId="b4912e53-5ef2-4db6-aa7f-ddb20e39cf2f" providerId="ADAL" clId="{12123DE7-BCB3-4561-8F1E-F207D9AF0CCF}" dt="2024-10-29T10:58:09.392" v="1901" actId="26606"/>
          <ac:spMkLst>
            <pc:docMk/>
            <pc:sldMk cId="1370603810" sldId="263"/>
            <ac:spMk id="2" creationId="{33C50D5F-586A-6352-16BB-3DAFF67A9FAE}"/>
          </ac:spMkLst>
        </pc:spChg>
        <pc:spChg chg="mod">
          <ac:chgData name="OTELO GALLEGO AYALA" userId="b4912e53-5ef2-4db6-aa7f-ddb20e39cf2f" providerId="ADAL" clId="{12123DE7-BCB3-4561-8F1E-F207D9AF0CCF}" dt="2024-10-29T21:33:07.169" v="2334" actId="20577"/>
          <ac:spMkLst>
            <pc:docMk/>
            <pc:sldMk cId="1370603810" sldId="263"/>
            <ac:spMk id="3" creationId="{EA8E0998-0266-04F9-AD5A-C226AF1DC71F}"/>
          </ac:spMkLst>
        </pc:spChg>
        <pc:spChg chg="add">
          <ac:chgData name="OTELO GALLEGO AYALA" userId="b4912e53-5ef2-4db6-aa7f-ddb20e39cf2f" providerId="ADAL" clId="{12123DE7-BCB3-4561-8F1E-F207D9AF0CCF}" dt="2024-10-29T10:58:09.392" v="1901" actId="26606"/>
          <ac:spMkLst>
            <pc:docMk/>
            <pc:sldMk cId="1370603810" sldId="263"/>
            <ac:spMk id="8" creationId="{E9B448F0-DA06-4165-AB5F-4330A20E06D0}"/>
          </ac:spMkLst>
        </pc:spChg>
        <pc:grpChg chg="add">
          <ac:chgData name="OTELO GALLEGO AYALA" userId="b4912e53-5ef2-4db6-aa7f-ddb20e39cf2f" providerId="ADAL" clId="{12123DE7-BCB3-4561-8F1E-F207D9AF0CCF}" dt="2024-10-29T10:58:09.392" v="1901" actId="26606"/>
          <ac:grpSpMkLst>
            <pc:docMk/>
            <pc:sldMk cId="1370603810" sldId="263"/>
            <ac:grpSpMk id="12" creationId="{2576BCDF-119F-4EB5-83D7-ED823C93EBBD}"/>
          </ac:grpSpMkLst>
        </pc:grpChg>
        <pc:grpChg chg="add">
          <ac:chgData name="OTELO GALLEGO AYALA" userId="b4912e53-5ef2-4db6-aa7f-ddb20e39cf2f" providerId="ADAL" clId="{12123DE7-BCB3-4561-8F1E-F207D9AF0CCF}" dt="2024-10-29T10:58:09.392" v="1901" actId="26606"/>
          <ac:grpSpMkLst>
            <pc:docMk/>
            <pc:sldMk cId="1370603810" sldId="263"/>
            <ac:grpSpMk id="41" creationId="{8DB4BB99-C854-45F9-BED1-63D15E3A2411}"/>
          </ac:grpSpMkLst>
        </pc:grpChg>
        <pc:picChg chg="add">
          <ac:chgData name="OTELO GALLEGO AYALA" userId="b4912e53-5ef2-4db6-aa7f-ddb20e39cf2f" providerId="ADAL" clId="{12123DE7-BCB3-4561-8F1E-F207D9AF0CCF}" dt="2024-10-29T10:58:09.392" v="1901" actId="26606"/>
          <ac:picMkLst>
            <pc:docMk/>
            <pc:sldMk cId="1370603810" sldId="263"/>
            <ac:picMk id="10" creationId="{92D83638-A467-411A-9C31-FE9A111CD885}"/>
          </ac:picMkLst>
        </pc:picChg>
      </pc:sldChg>
      <pc:sldChg chg="modSp mod">
        <pc:chgData name="OTELO GALLEGO AYALA" userId="b4912e53-5ef2-4db6-aa7f-ddb20e39cf2f" providerId="ADAL" clId="{12123DE7-BCB3-4561-8F1E-F207D9AF0CCF}" dt="2024-10-29T21:15:21.888" v="2291" actId="20577"/>
        <pc:sldMkLst>
          <pc:docMk/>
          <pc:sldMk cId="851767333" sldId="265"/>
        </pc:sldMkLst>
        <pc:spChg chg="mod">
          <ac:chgData name="OTELO GALLEGO AYALA" userId="b4912e53-5ef2-4db6-aa7f-ddb20e39cf2f" providerId="ADAL" clId="{12123DE7-BCB3-4561-8F1E-F207D9AF0CCF}" dt="2024-10-29T21:15:21.888" v="2291" actId="20577"/>
          <ac:spMkLst>
            <pc:docMk/>
            <pc:sldMk cId="851767333" sldId="265"/>
            <ac:spMk id="7" creationId="{CB624D98-28F5-7995-FF33-329C76D309F0}"/>
          </ac:spMkLst>
        </pc:spChg>
      </pc:sldChg>
      <pc:sldChg chg="modSp mod">
        <pc:chgData name="OTELO GALLEGO AYALA" userId="b4912e53-5ef2-4db6-aa7f-ddb20e39cf2f" providerId="ADAL" clId="{12123DE7-BCB3-4561-8F1E-F207D9AF0CCF}" dt="2024-10-29T10:59:30.489" v="1909" actId="20577"/>
        <pc:sldMkLst>
          <pc:docMk/>
          <pc:sldMk cId="425559129" sldId="266"/>
        </pc:sldMkLst>
        <pc:spChg chg="mod">
          <ac:chgData name="OTELO GALLEGO AYALA" userId="b4912e53-5ef2-4db6-aa7f-ddb20e39cf2f" providerId="ADAL" clId="{12123DE7-BCB3-4561-8F1E-F207D9AF0CCF}" dt="2024-10-29T10:59:30.489" v="1909" actId="20577"/>
          <ac:spMkLst>
            <pc:docMk/>
            <pc:sldMk cId="425559129" sldId="266"/>
            <ac:spMk id="5" creationId="{BAAB0D08-E424-A54B-E163-2C949AEA8AED}"/>
          </ac:spMkLst>
        </pc:spChg>
      </pc:sldChg>
      <pc:sldChg chg="new del">
        <pc:chgData name="OTELO GALLEGO AYALA" userId="b4912e53-5ef2-4db6-aa7f-ddb20e39cf2f" providerId="ADAL" clId="{12123DE7-BCB3-4561-8F1E-F207D9AF0CCF}" dt="2024-10-29T10:58:41.246" v="1904" actId="2696"/>
        <pc:sldMkLst>
          <pc:docMk/>
          <pc:sldMk cId="3154504026" sldId="267"/>
        </pc:sldMkLst>
      </pc:sldChg>
      <pc:sldChg chg="modSp mod">
        <pc:chgData name="OTELO GALLEGO AYALA" userId="b4912e53-5ef2-4db6-aa7f-ddb20e39cf2f" providerId="ADAL" clId="{12123DE7-BCB3-4561-8F1E-F207D9AF0CCF}" dt="2024-10-29T12:25:48.115" v="2286" actId="20577"/>
        <pc:sldMkLst>
          <pc:docMk/>
          <pc:sldMk cId="3131868990" sldId="268"/>
        </pc:sldMkLst>
        <pc:spChg chg="mod">
          <ac:chgData name="OTELO GALLEGO AYALA" userId="b4912e53-5ef2-4db6-aa7f-ddb20e39cf2f" providerId="ADAL" clId="{12123DE7-BCB3-4561-8F1E-F207D9AF0CCF}" dt="2024-10-29T12:25:48.115" v="2286" actId="20577"/>
          <ac:spMkLst>
            <pc:docMk/>
            <pc:sldMk cId="3131868990" sldId="268"/>
            <ac:spMk id="3" creationId="{293953E2-1227-3CCB-7680-19369694AABF}"/>
          </ac:spMkLst>
        </pc:spChg>
      </pc:sldChg>
      <pc:sldChg chg="addSp modSp new mod setBg setClrOvrMap">
        <pc:chgData name="OTELO GALLEGO AYALA" userId="b4912e53-5ef2-4db6-aa7f-ddb20e39cf2f" providerId="ADAL" clId="{12123DE7-BCB3-4561-8F1E-F207D9AF0CCF}" dt="2024-10-29T21:33:31.738" v="2403" actId="20577"/>
        <pc:sldMkLst>
          <pc:docMk/>
          <pc:sldMk cId="922180958" sldId="270"/>
        </pc:sldMkLst>
        <pc:spChg chg="mod">
          <ac:chgData name="OTELO GALLEGO AYALA" userId="b4912e53-5ef2-4db6-aa7f-ddb20e39cf2f" providerId="ADAL" clId="{12123DE7-BCB3-4561-8F1E-F207D9AF0CCF}" dt="2024-10-29T21:32:57.092" v="2331"/>
          <ac:spMkLst>
            <pc:docMk/>
            <pc:sldMk cId="922180958" sldId="270"/>
            <ac:spMk id="2" creationId="{D1CCBC80-E0AE-C5D6-8491-7468B227FFFA}"/>
          </ac:spMkLst>
        </pc:spChg>
        <pc:spChg chg="mod">
          <ac:chgData name="OTELO GALLEGO AYALA" userId="b4912e53-5ef2-4db6-aa7f-ddb20e39cf2f" providerId="ADAL" clId="{12123DE7-BCB3-4561-8F1E-F207D9AF0CCF}" dt="2024-10-29T21:33:31.738" v="2403" actId="20577"/>
          <ac:spMkLst>
            <pc:docMk/>
            <pc:sldMk cId="922180958" sldId="270"/>
            <ac:spMk id="3" creationId="{D8B20DC2-8C68-440F-FEDA-DFE12AAB5ED5}"/>
          </ac:spMkLst>
        </pc:spChg>
        <pc:spChg chg="add">
          <ac:chgData name="OTELO GALLEGO AYALA" userId="b4912e53-5ef2-4db6-aa7f-ddb20e39cf2f" providerId="ADAL" clId="{12123DE7-BCB3-4561-8F1E-F207D9AF0CCF}" dt="2024-10-29T21:32:45.701" v="2330" actId="26606"/>
          <ac:spMkLst>
            <pc:docMk/>
            <pc:sldMk cId="922180958" sldId="270"/>
            <ac:spMk id="8" creationId="{E9B448F0-DA06-4165-AB5F-4330A20E06D0}"/>
          </ac:spMkLst>
        </pc:spChg>
        <pc:grpChg chg="add">
          <ac:chgData name="OTELO GALLEGO AYALA" userId="b4912e53-5ef2-4db6-aa7f-ddb20e39cf2f" providerId="ADAL" clId="{12123DE7-BCB3-4561-8F1E-F207D9AF0CCF}" dt="2024-10-29T21:32:45.701" v="2330" actId="26606"/>
          <ac:grpSpMkLst>
            <pc:docMk/>
            <pc:sldMk cId="922180958" sldId="270"/>
            <ac:grpSpMk id="12" creationId="{2576BCDF-119F-4EB5-83D7-ED823C93EBBD}"/>
          </ac:grpSpMkLst>
        </pc:grpChg>
        <pc:grpChg chg="add">
          <ac:chgData name="OTELO GALLEGO AYALA" userId="b4912e53-5ef2-4db6-aa7f-ddb20e39cf2f" providerId="ADAL" clId="{12123DE7-BCB3-4561-8F1E-F207D9AF0CCF}" dt="2024-10-29T21:32:45.701" v="2330" actId="26606"/>
          <ac:grpSpMkLst>
            <pc:docMk/>
            <pc:sldMk cId="922180958" sldId="270"/>
            <ac:grpSpMk id="41" creationId="{8DB4BB99-C854-45F9-BED1-63D15E3A2411}"/>
          </ac:grpSpMkLst>
        </pc:grpChg>
        <pc:picChg chg="add">
          <ac:chgData name="OTELO GALLEGO AYALA" userId="b4912e53-5ef2-4db6-aa7f-ddb20e39cf2f" providerId="ADAL" clId="{12123DE7-BCB3-4561-8F1E-F207D9AF0CCF}" dt="2024-10-29T21:32:45.701" v="2330" actId="26606"/>
          <ac:picMkLst>
            <pc:docMk/>
            <pc:sldMk cId="922180958" sldId="270"/>
            <ac:picMk id="10" creationId="{92D83638-A467-411A-9C31-FE9A111CD885}"/>
          </ac:picMkLst>
        </pc:picChg>
      </pc:sldChg>
    </pc:docChg>
  </pc:docChgLst>
  <pc:docChgLst>
    <pc:chgData name="GUILLERMO GOMEZ TEJEDOR" userId="6a83d4d2-fe17-49de-9e11-483a6a555875" providerId="ADAL" clId="{A58E5F6E-41A2-4217-8A33-ACC9183FB355}"/>
    <pc:docChg chg="undo custSel addSld delSld modSld sldOrd">
      <pc:chgData name="GUILLERMO GOMEZ TEJEDOR" userId="6a83d4d2-fe17-49de-9e11-483a6a555875" providerId="ADAL" clId="{A58E5F6E-41A2-4217-8A33-ACC9183FB355}" dt="2024-10-29T17:19:46.138" v="684" actId="1076"/>
      <pc:docMkLst>
        <pc:docMk/>
      </pc:docMkLst>
      <pc:sldChg chg="addSp modSp mod setBg setClrOvrMap">
        <pc:chgData name="GUILLERMO GOMEZ TEJEDOR" userId="6a83d4d2-fe17-49de-9e11-483a6a555875" providerId="ADAL" clId="{A58E5F6E-41A2-4217-8A33-ACC9183FB355}" dt="2024-10-29T10:54:09.061" v="57" actId="26606"/>
        <pc:sldMkLst>
          <pc:docMk/>
          <pc:sldMk cId="4154056501" sldId="256"/>
        </pc:sldMkLst>
        <pc:spChg chg="mod">
          <ac:chgData name="GUILLERMO GOMEZ TEJEDOR" userId="6a83d4d2-fe17-49de-9e11-483a6a555875" providerId="ADAL" clId="{A58E5F6E-41A2-4217-8A33-ACC9183FB355}" dt="2024-10-29T10:54:09.061" v="57" actId="26606"/>
          <ac:spMkLst>
            <pc:docMk/>
            <pc:sldMk cId="4154056501" sldId="256"/>
            <ac:spMk id="2" creationId="{08E52CF4-678C-49E5-2B72-C7460F98CB41}"/>
          </ac:spMkLst>
        </pc:spChg>
        <pc:spChg chg="mod">
          <ac:chgData name="GUILLERMO GOMEZ TEJEDOR" userId="6a83d4d2-fe17-49de-9e11-483a6a555875" providerId="ADAL" clId="{A58E5F6E-41A2-4217-8A33-ACC9183FB355}" dt="2024-10-29T10:54:09.061" v="57" actId="26606"/>
          <ac:spMkLst>
            <pc:docMk/>
            <pc:sldMk cId="4154056501" sldId="256"/>
            <ac:spMk id="3" creationId="{B318177A-B035-ED89-8785-0473178EC6CF}"/>
          </ac:spMkLst>
        </pc:spChg>
        <pc:spChg chg="add">
          <ac:chgData name="GUILLERMO GOMEZ TEJEDOR" userId="6a83d4d2-fe17-49de-9e11-483a6a555875" providerId="ADAL" clId="{A58E5F6E-41A2-4217-8A33-ACC9183FB355}" dt="2024-10-29T10:54:09.061" v="57" actId="26606"/>
          <ac:spMkLst>
            <pc:docMk/>
            <pc:sldMk cId="4154056501" sldId="256"/>
            <ac:spMk id="12" creationId="{4B24F6DB-F114-44A7-BB56-D401884E4E7F}"/>
          </ac:spMkLst>
        </pc:spChg>
        <pc:grpChg chg="add">
          <ac:chgData name="GUILLERMO GOMEZ TEJEDOR" userId="6a83d4d2-fe17-49de-9e11-483a6a555875" providerId="ADAL" clId="{A58E5F6E-41A2-4217-8A33-ACC9183FB355}" dt="2024-10-29T10:54:09.061" v="57" actId="26606"/>
          <ac:grpSpMkLst>
            <pc:docMk/>
            <pc:sldMk cId="4154056501" sldId="256"/>
            <ac:grpSpMk id="8" creationId="{9BE10567-6165-46A7-867D-4690A16B46D6}"/>
          </ac:grpSpMkLst>
        </pc:grpChg>
        <pc:grpChg chg="add">
          <ac:chgData name="GUILLERMO GOMEZ TEJEDOR" userId="6a83d4d2-fe17-49de-9e11-483a6a555875" providerId="ADAL" clId="{A58E5F6E-41A2-4217-8A33-ACC9183FB355}" dt="2024-10-29T10:54:09.061" v="57" actId="26606"/>
          <ac:grpSpMkLst>
            <pc:docMk/>
            <pc:sldMk cId="4154056501" sldId="256"/>
            <ac:grpSpMk id="14" creationId="{4DB50ECD-225E-4F81-AF7B-706DD05F3BA8}"/>
          </ac:grpSpMkLst>
        </pc:grpChg>
      </pc:sldChg>
      <pc:sldChg chg="modSp del mod">
        <pc:chgData name="GUILLERMO GOMEZ TEJEDOR" userId="6a83d4d2-fe17-49de-9e11-483a6a555875" providerId="ADAL" clId="{A58E5F6E-41A2-4217-8A33-ACC9183FB355}" dt="2024-10-29T10:56:04.525" v="63" actId="2696"/>
        <pc:sldMkLst>
          <pc:docMk/>
          <pc:sldMk cId="2040044103" sldId="257"/>
        </pc:sldMkLst>
        <pc:spChg chg="mod">
          <ac:chgData name="GUILLERMO GOMEZ TEJEDOR" userId="6a83d4d2-fe17-49de-9e11-483a6a555875" providerId="ADAL" clId="{A58E5F6E-41A2-4217-8A33-ACC9183FB355}" dt="2024-10-29T10:39:11.149" v="0" actId="1076"/>
          <ac:spMkLst>
            <pc:docMk/>
            <pc:sldMk cId="2040044103" sldId="257"/>
            <ac:spMk id="8" creationId="{9B1C0572-A582-4C79-319A-53C388AB5986}"/>
          </ac:spMkLst>
        </pc:spChg>
      </pc:sldChg>
      <pc:sldChg chg="addSp delSp modSp mod setBg setClrOvrMap">
        <pc:chgData name="GUILLERMO GOMEZ TEJEDOR" userId="6a83d4d2-fe17-49de-9e11-483a6a555875" providerId="ADAL" clId="{A58E5F6E-41A2-4217-8A33-ACC9183FB355}" dt="2024-10-29T10:57:06.168" v="80" actId="478"/>
        <pc:sldMkLst>
          <pc:docMk/>
          <pc:sldMk cId="905548701" sldId="258"/>
        </pc:sldMkLst>
        <pc:spChg chg="del">
          <ac:chgData name="GUILLERMO GOMEZ TEJEDOR" userId="6a83d4d2-fe17-49de-9e11-483a6a555875" providerId="ADAL" clId="{A58E5F6E-41A2-4217-8A33-ACC9183FB355}" dt="2024-10-29T10:56:26.902" v="68" actId="21"/>
          <ac:spMkLst>
            <pc:docMk/>
            <pc:sldMk cId="905548701" sldId="258"/>
            <ac:spMk id="2" creationId="{D2562567-0EF0-EE25-5A5A-8A5220E580A3}"/>
          </ac:spMkLst>
        </pc:spChg>
        <pc:spChg chg="del">
          <ac:chgData name="GUILLERMO GOMEZ TEJEDOR" userId="6a83d4d2-fe17-49de-9e11-483a6a555875" providerId="ADAL" clId="{A58E5F6E-41A2-4217-8A33-ACC9183FB355}" dt="2024-10-29T10:56:26.902" v="68" actId="21"/>
          <ac:spMkLst>
            <pc:docMk/>
            <pc:sldMk cId="905548701" sldId="258"/>
            <ac:spMk id="3" creationId="{000C0138-09FE-3B74-A7C9-1A8DE6513F2D}"/>
          </ac:spMkLst>
        </pc:spChg>
        <pc:spChg chg="del mod">
          <ac:chgData name="GUILLERMO GOMEZ TEJEDOR" userId="6a83d4d2-fe17-49de-9e11-483a6a555875" providerId="ADAL" clId="{A58E5F6E-41A2-4217-8A33-ACC9183FB355}" dt="2024-10-29T10:56:26.902" v="68" actId="21"/>
          <ac:spMkLst>
            <pc:docMk/>
            <pc:sldMk cId="905548701" sldId="258"/>
            <ac:spMk id="4" creationId="{E1D02A38-0B12-39F3-CB3D-59801300C3AA}"/>
          </ac:spMkLst>
        </pc:spChg>
        <pc:spChg chg="del mod">
          <ac:chgData name="GUILLERMO GOMEZ TEJEDOR" userId="6a83d4d2-fe17-49de-9e11-483a6a555875" providerId="ADAL" clId="{A58E5F6E-41A2-4217-8A33-ACC9183FB355}" dt="2024-10-29T10:56:26.902" v="68" actId="21"/>
          <ac:spMkLst>
            <pc:docMk/>
            <pc:sldMk cId="905548701" sldId="258"/>
            <ac:spMk id="5" creationId="{CB624D98-28F5-7995-FF33-329C76D309F0}"/>
          </ac:spMkLst>
        </pc:spChg>
        <pc:spChg chg="del">
          <ac:chgData name="GUILLERMO GOMEZ TEJEDOR" userId="6a83d4d2-fe17-49de-9e11-483a6a555875" providerId="ADAL" clId="{A58E5F6E-41A2-4217-8A33-ACC9183FB355}" dt="2024-10-29T10:56:26.902" v="68" actId="21"/>
          <ac:spMkLst>
            <pc:docMk/>
            <pc:sldMk cId="905548701" sldId="258"/>
            <ac:spMk id="6" creationId="{3AD67960-0DF0-9329-F88F-C6F6734A2BDA}"/>
          </ac:spMkLst>
        </pc:spChg>
        <pc:spChg chg="add del mod">
          <ac:chgData name="GUILLERMO GOMEZ TEJEDOR" userId="6a83d4d2-fe17-49de-9e11-483a6a555875" providerId="ADAL" clId="{A58E5F6E-41A2-4217-8A33-ACC9183FB355}" dt="2024-10-29T10:57:06.168" v="80" actId="478"/>
          <ac:spMkLst>
            <pc:docMk/>
            <pc:sldMk cId="905548701" sldId="258"/>
            <ac:spMk id="8" creationId="{89C99F02-2D25-0FF2-6EF4-5F052BF99032}"/>
          </ac:spMkLst>
        </pc:spChg>
        <pc:spChg chg="add del mod">
          <ac:chgData name="GUILLERMO GOMEZ TEJEDOR" userId="6a83d4d2-fe17-49de-9e11-483a6a555875" providerId="ADAL" clId="{A58E5F6E-41A2-4217-8A33-ACC9183FB355}" dt="2024-10-29T10:57:04.989" v="79" actId="478"/>
          <ac:spMkLst>
            <pc:docMk/>
            <pc:sldMk cId="905548701" sldId="258"/>
            <ac:spMk id="10" creationId="{C4378379-C12E-24B7-AF1C-C16E609ED08D}"/>
          </ac:spMkLst>
        </pc:spChg>
        <pc:spChg chg="add">
          <ac:chgData name="GUILLERMO GOMEZ TEJEDOR" userId="6a83d4d2-fe17-49de-9e11-483a6a555875" providerId="ADAL" clId="{A58E5F6E-41A2-4217-8A33-ACC9183FB355}" dt="2024-10-29T10:57:02.496" v="78" actId="26606"/>
          <ac:spMkLst>
            <pc:docMk/>
            <pc:sldMk cId="905548701" sldId="258"/>
            <ac:spMk id="15" creationId="{E9B448F0-DA06-4165-AB5F-4330A20E06D0}"/>
          </ac:spMkLst>
        </pc:spChg>
        <pc:grpChg chg="add">
          <ac:chgData name="GUILLERMO GOMEZ TEJEDOR" userId="6a83d4d2-fe17-49de-9e11-483a6a555875" providerId="ADAL" clId="{A58E5F6E-41A2-4217-8A33-ACC9183FB355}" dt="2024-10-29T10:57:02.496" v="78" actId="26606"/>
          <ac:grpSpMkLst>
            <pc:docMk/>
            <pc:sldMk cId="905548701" sldId="258"/>
            <ac:grpSpMk id="19" creationId="{2576BCDF-119F-4EB5-83D7-ED823C93EBBD}"/>
          </ac:grpSpMkLst>
        </pc:grpChg>
        <pc:grpChg chg="add">
          <ac:chgData name="GUILLERMO GOMEZ TEJEDOR" userId="6a83d4d2-fe17-49de-9e11-483a6a555875" providerId="ADAL" clId="{A58E5F6E-41A2-4217-8A33-ACC9183FB355}" dt="2024-10-29T10:57:02.496" v="78" actId="26606"/>
          <ac:grpSpMkLst>
            <pc:docMk/>
            <pc:sldMk cId="905548701" sldId="258"/>
            <ac:grpSpMk id="48" creationId="{8DB4BB99-C854-45F9-BED1-63D15E3A2411}"/>
          </ac:grpSpMkLst>
        </pc:grpChg>
        <pc:picChg chg="add">
          <ac:chgData name="GUILLERMO GOMEZ TEJEDOR" userId="6a83d4d2-fe17-49de-9e11-483a6a555875" providerId="ADAL" clId="{A58E5F6E-41A2-4217-8A33-ACC9183FB355}" dt="2024-10-29T10:57:02.496" v="78" actId="26606"/>
          <ac:picMkLst>
            <pc:docMk/>
            <pc:sldMk cId="905548701" sldId="258"/>
            <ac:picMk id="17" creationId="{92D83638-A467-411A-9C31-FE9A111CD885}"/>
          </ac:picMkLst>
        </pc:picChg>
      </pc:sldChg>
      <pc:sldChg chg="addSp delSp modSp mod setBg addAnim setClrOvrMap">
        <pc:chgData name="GUILLERMO GOMEZ TEJEDOR" userId="6a83d4d2-fe17-49de-9e11-483a6a555875" providerId="ADAL" clId="{A58E5F6E-41A2-4217-8A33-ACC9183FB355}" dt="2024-10-29T11:01:20.328" v="102"/>
        <pc:sldMkLst>
          <pc:docMk/>
          <pc:sldMk cId="1905206857" sldId="260"/>
        </pc:sldMkLst>
        <pc:spChg chg="mod">
          <ac:chgData name="GUILLERMO GOMEZ TEJEDOR" userId="6a83d4d2-fe17-49de-9e11-483a6a555875" providerId="ADAL" clId="{A58E5F6E-41A2-4217-8A33-ACC9183FB355}" dt="2024-10-29T11:01:20.328" v="101" actId="26606"/>
          <ac:spMkLst>
            <pc:docMk/>
            <pc:sldMk cId="1905206857" sldId="260"/>
            <ac:spMk id="2" creationId="{235272E7-5B0B-6495-D4A3-7F1BCE176FDD}"/>
          </ac:spMkLst>
        </pc:spChg>
        <pc:spChg chg="del mod ord">
          <ac:chgData name="GUILLERMO GOMEZ TEJEDOR" userId="6a83d4d2-fe17-49de-9e11-483a6a555875" providerId="ADAL" clId="{A58E5F6E-41A2-4217-8A33-ACC9183FB355}" dt="2024-10-29T10:58:00.961" v="85" actId="478"/>
          <ac:spMkLst>
            <pc:docMk/>
            <pc:sldMk cId="1905206857" sldId="260"/>
            <ac:spMk id="3" creationId="{FDCCF8BB-437C-DF08-A4D5-30301085E1B5}"/>
          </ac:spMkLst>
        </pc:spChg>
        <pc:spChg chg="add del">
          <ac:chgData name="GUILLERMO GOMEZ TEJEDOR" userId="6a83d4d2-fe17-49de-9e11-483a6a555875" providerId="ADAL" clId="{A58E5F6E-41A2-4217-8A33-ACC9183FB355}" dt="2024-10-29T10:57:58.466" v="84" actId="26606"/>
          <ac:spMkLst>
            <pc:docMk/>
            <pc:sldMk cId="1905206857" sldId="260"/>
            <ac:spMk id="10" creationId="{3CBA50DB-DBC7-4B6E-B3C1-8FF1EA519791}"/>
          </ac:spMkLst>
        </pc:spChg>
        <pc:spChg chg="add del">
          <ac:chgData name="GUILLERMO GOMEZ TEJEDOR" userId="6a83d4d2-fe17-49de-9e11-483a6a555875" providerId="ADAL" clId="{A58E5F6E-41A2-4217-8A33-ACC9183FB355}" dt="2024-10-29T10:57:58.466" v="84" actId="26606"/>
          <ac:spMkLst>
            <pc:docMk/>
            <pc:sldMk cId="1905206857" sldId="260"/>
            <ac:spMk id="55" creationId="{A1351C6B-7343-451F-AB4A-1CE294A4E927}"/>
          </ac:spMkLst>
        </pc:spChg>
        <pc:spChg chg="add del">
          <ac:chgData name="GUILLERMO GOMEZ TEJEDOR" userId="6a83d4d2-fe17-49de-9e11-483a6a555875" providerId="ADAL" clId="{A58E5F6E-41A2-4217-8A33-ACC9183FB355}" dt="2024-10-29T11:01:20.328" v="101" actId="26606"/>
          <ac:spMkLst>
            <pc:docMk/>
            <pc:sldMk cId="1905206857" sldId="260"/>
            <ac:spMk id="60" creationId="{E9B448F0-DA06-4165-AB5F-4330A20E06D0}"/>
          </ac:spMkLst>
        </pc:spChg>
        <pc:spChg chg="add">
          <ac:chgData name="GUILLERMO GOMEZ TEJEDOR" userId="6a83d4d2-fe17-49de-9e11-483a6a555875" providerId="ADAL" clId="{A58E5F6E-41A2-4217-8A33-ACC9183FB355}" dt="2024-10-29T11:01:20.328" v="101" actId="26606"/>
          <ac:spMkLst>
            <pc:docMk/>
            <pc:sldMk cId="1905206857" sldId="260"/>
            <ac:spMk id="170" creationId="{4B24F6DB-F114-44A7-BB56-D401884E4E7F}"/>
          </ac:spMkLst>
        </pc:spChg>
        <pc:grpChg chg="add del">
          <ac:chgData name="GUILLERMO GOMEZ TEJEDOR" userId="6a83d4d2-fe17-49de-9e11-483a6a555875" providerId="ADAL" clId="{A58E5F6E-41A2-4217-8A33-ACC9183FB355}" dt="2024-10-29T10:57:58.466" v="84" actId="26606"/>
          <ac:grpSpMkLst>
            <pc:docMk/>
            <pc:sldMk cId="1905206857" sldId="260"/>
            <ac:grpSpMk id="12" creationId="{1DED8FB6-AF8D-4D98-913D-E6486FEC1021}"/>
          </ac:grpSpMkLst>
        </pc:grpChg>
        <pc:grpChg chg="add">
          <ac:chgData name="GUILLERMO GOMEZ TEJEDOR" userId="6a83d4d2-fe17-49de-9e11-483a6a555875" providerId="ADAL" clId="{A58E5F6E-41A2-4217-8A33-ACC9183FB355}" dt="2024-10-29T11:01:20.328" v="101" actId="26606"/>
          <ac:grpSpMkLst>
            <pc:docMk/>
            <pc:sldMk cId="1905206857" sldId="260"/>
            <ac:grpSpMk id="29" creationId="{FF5EAD09-B81D-415F-8BCF-73C81AE05F21}"/>
          </ac:grpSpMkLst>
        </pc:grpChg>
        <pc:grpChg chg="add">
          <ac:chgData name="GUILLERMO GOMEZ TEJEDOR" userId="6a83d4d2-fe17-49de-9e11-483a6a555875" providerId="ADAL" clId="{A58E5F6E-41A2-4217-8A33-ACC9183FB355}" dt="2024-10-29T11:01:20.328" v="101" actId="26606"/>
          <ac:grpSpMkLst>
            <pc:docMk/>
            <pc:sldMk cId="1905206857" sldId="260"/>
            <ac:grpSpMk id="60" creationId="{9BE10567-6165-46A7-867D-4690A16B46D6}"/>
          </ac:grpSpMkLst>
        </pc:grpChg>
        <pc:grpChg chg="add del">
          <ac:chgData name="GUILLERMO GOMEZ TEJEDOR" userId="6a83d4d2-fe17-49de-9e11-483a6a555875" providerId="ADAL" clId="{A58E5F6E-41A2-4217-8A33-ACC9183FB355}" dt="2024-10-29T11:01:20.328" v="101" actId="26606"/>
          <ac:grpSpMkLst>
            <pc:docMk/>
            <pc:sldMk cId="1905206857" sldId="260"/>
            <ac:grpSpMk id="64" creationId="{2576BCDF-119F-4EB5-83D7-ED823C93EBBD}"/>
          </ac:grpSpMkLst>
        </pc:grpChg>
        <pc:grpChg chg="add del">
          <ac:chgData name="GUILLERMO GOMEZ TEJEDOR" userId="6a83d4d2-fe17-49de-9e11-483a6a555875" providerId="ADAL" clId="{A58E5F6E-41A2-4217-8A33-ACC9183FB355}" dt="2024-10-29T11:01:20.328" v="101" actId="26606"/>
          <ac:grpSpMkLst>
            <pc:docMk/>
            <pc:sldMk cId="1905206857" sldId="260"/>
            <ac:grpSpMk id="93" creationId="{8DB4BB99-C854-45F9-BED1-63D15E3A2411}"/>
          </ac:grpSpMkLst>
        </pc:grpChg>
        <pc:grpChg chg="add">
          <ac:chgData name="GUILLERMO GOMEZ TEJEDOR" userId="6a83d4d2-fe17-49de-9e11-483a6a555875" providerId="ADAL" clId="{A58E5F6E-41A2-4217-8A33-ACC9183FB355}" dt="2024-10-29T11:01:20.328" v="101" actId="26606"/>
          <ac:grpSpMkLst>
            <pc:docMk/>
            <pc:sldMk cId="1905206857" sldId="260"/>
            <ac:grpSpMk id="172" creationId="{4DB50ECD-225E-4F81-AF7B-706DD05F3BA8}"/>
          </ac:grpSpMkLst>
        </pc:grpChg>
        <pc:picChg chg="add">
          <ac:chgData name="GUILLERMO GOMEZ TEJEDOR" userId="6a83d4d2-fe17-49de-9e11-483a6a555875" providerId="ADAL" clId="{A58E5F6E-41A2-4217-8A33-ACC9183FB355}" dt="2024-10-29T11:01:20.328" v="101" actId="26606"/>
          <ac:picMkLst>
            <pc:docMk/>
            <pc:sldMk cId="1905206857" sldId="260"/>
            <ac:picMk id="3" creationId="{9ACD3AF8-B16E-4174-8C1A-41F683C4AF8A}"/>
          </ac:picMkLst>
        </pc:picChg>
        <pc:picChg chg="add del mod">
          <ac:chgData name="GUILLERMO GOMEZ TEJEDOR" userId="6a83d4d2-fe17-49de-9e11-483a6a555875" providerId="ADAL" clId="{A58E5F6E-41A2-4217-8A33-ACC9183FB355}" dt="2024-10-29T10:57:56.659" v="83" actId="478"/>
          <ac:picMkLst>
            <pc:docMk/>
            <pc:sldMk cId="1905206857" sldId="260"/>
            <ac:picMk id="5" creationId="{82212E66-F580-A38B-1644-D59B8F3F6B52}"/>
          </ac:picMkLst>
        </pc:picChg>
        <pc:picChg chg="add del mod">
          <ac:chgData name="GUILLERMO GOMEZ TEJEDOR" userId="6a83d4d2-fe17-49de-9e11-483a6a555875" providerId="ADAL" clId="{A58E5F6E-41A2-4217-8A33-ACC9183FB355}" dt="2024-10-29T10:59:50.085" v="93" actId="21"/>
          <ac:picMkLst>
            <pc:docMk/>
            <pc:sldMk cId="1905206857" sldId="260"/>
            <ac:picMk id="7" creationId="{2493B651-27FC-5CEA-8BA1-F01C31F2E917}"/>
          </ac:picMkLst>
        </pc:picChg>
        <pc:picChg chg="add del">
          <ac:chgData name="GUILLERMO GOMEZ TEJEDOR" userId="6a83d4d2-fe17-49de-9e11-483a6a555875" providerId="ADAL" clId="{A58E5F6E-41A2-4217-8A33-ACC9183FB355}" dt="2024-10-29T10:57:58.466" v="84" actId="26606"/>
          <ac:picMkLst>
            <pc:docMk/>
            <pc:sldMk cId="1905206857" sldId="260"/>
            <ac:picMk id="53" creationId="{5B3DE270-418F-47A7-B311-C4D876041DC6}"/>
          </ac:picMkLst>
        </pc:picChg>
        <pc:picChg chg="add del">
          <ac:chgData name="GUILLERMO GOMEZ TEJEDOR" userId="6a83d4d2-fe17-49de-9e11-483a6a555875" providerId="ADAL" clId="{A58E5F6E-41A2-4217-8A33-ACC9183FB355}" dt="2024-10-29T11:01:20.328" v="101" actId="26606"/>
          <ac:picMkLst>
            <pc:docMk/>
            <pc:sldMk cId="1905206857" sldId="260"/>
            <ac:picMk id="62" creationId="{92D83638-A467-411A-9C31-FE9A111CD885}"/>
          </ac:picMkLst>
        </pc:picChg>
      </pc:sldChg>
      <pc:sldChg chg="addSp delSp modSp del mod setBg setClrOvrMap">
        <pc:chgData name="GUILLERMO GOMEZ TEJEDOR" userId="6a83d4d2-fe17-49de-9e11-483a6a555875" providerId="ADAL" clId="{A58E5F6E-41A2-4217-8A33-ACC9183FB355}" dt="2024-10-29T13:37:22.999" v="683" actId="47"/>
        <pc:sldMkLst>
          <pc:docMk/>
          <pc:sldMk cId="1586820436" sldId="261"/>
        </pc:sldMkLst>
        <pc:spChg chg="del">
          <ac:chgData name="GUILLERMO GOMEZ TEJEDOR" userId="6a83d4d2-fe17-49de-9e11-483a6a555875" providerId="ADAL" clId="{A58E5F6E-41A2-4217-8A33-ACC9183FB355}" dt="2024-10-29T10:56:50.695" v="74" actId="21"/>
          <ac:spMkLst>
            <pc:docMk/>
            <pc:sldMk cId="1586820436" sldId="261"/>
            <ac:spMk id="2" creationId="{E733746F-A0BB-60AB-8E3E-11A75E85E767}"/>
          </ac:spMkLst>
        </pc:spChg>
        <pc:spChg chg="del mod">
          <ac:chgData name="GUILLERMO GOMEZ TEJEDOR" userId="6a83d4d2-fe17-49de-9e11-483a6a555875" providerId="ADAL" clId="{A58E5F6E-41A2-4217-8A33-ACC9183FB355}" dt="2024-10-29T10:56:50.695" v="74" actId="21"/>
          <ac:spMkLst>
            <pc:docMk/>
            <pc:sldMk cId="1586820436" sldId="261"/>
            <ac:spMk id="3" creationId="{BAAB0D08-E424-A54B-E163-2C949AEA8AED}"/>
          </ac:spMkLst>
        </pc:spChg>
        <pc:spChg chg="add mod">
          <ac:chgData name="GUILLERMO GOMEZ TEJEDOR" userId="6a83d4d2-fe17-49de-9e11-483a6a555875" providerId="ADAL" clId="{A58E5F6E-41A2-4217-8A33-ACC9183FB355}" dt="2024-10-29T10:57:44.008" v="82" actId="26606"/>
          <ac:spMkLst>
            <pc:docMk/>
            <pc:sldMk cId="1586820436" sldId="261"/>
            <ac:spMk id="5" creationId="{D46A893A-9BC9-434D-15DD-77FDE914B7C1}"/>
          </ac:spMkLst>
        </pc:spChg>
        <pc:spChg chg="add mod">
          <ac:chgData name="GUILLERMO GOMEZ TEJEDOR" userId="6a83d4d2-fe17-49de-9e11-483a6a555875" providerId="ADAL" clId="{A58E5F6E-41A2-4217-8A33-ACC9183FB355}" dt="2024-10-29T10:57:44.008" v="82" actId="26606"/>
          <ac:spMkLst>
            <pc:docMk/>
            <pc:sldMk cId="1586820436" sldId="261"/>
            <ac:spMk id="7" creationId="{A7C439C9-E919-03A0-EF25-3BB52C6D1287}"/>
          </ac:spMkLst>
        </pc:spChg>
        <pc:spChg chg="add">
          <ac:chgData name="GUILLERMO GOMEZ TEJEDOR" userId="6a83d4d2-fe17-49de-9e11-483a6a555875" providerId="ADAL" clId="{A58E5F6E-41A2-4217-8A33-ACC9183FB355}" dt="2024-10-29T10:57:44.008" v="82" actId="26606"/>
          <ac:spMkLst>
            <pc:docMk/>
            <pc:sldMk cId="1586820436" sldId="261"/>
            <ac:spMk id="12" creationId="{E9B448F0-DA06-4165-AB5F-4330A20E06D0}"/>
          </ac:spMkLst>
        </pc:spChg>
        <pc:grpChg chg="add">
          <ac:chgData name="GUILLERMO GOMEZ TEJEDOR" userId="6a83d4d2-fe17-49de-9e11-483a6a555875" providerId="ADAL" clId="{A58E5F6E-41A2-4217-8A33-ACC9183FB355}" dt="2024-10-29T10:57:44.008" v="82" actId="26606"/>
          <ac:grpSpMkLst>
            <pc:docMk/>
            <pc:sldMk cId="1586820436" sldId="261"/>
            <ac:grpSpMk id="16" creationId="{2576BCDF-119F-4EB5-83D7-ED823C93EBBD}"/>
          </ac:grpSpMkLst>
        </pc:grpChg>
        <pc:grpChg chg="add">
          <ac:chgData name="GUILLERMO GOMEZ TEJEDOR" userId="6a83d4d2-fe17-49de-9e11-483a6a555875" providerId="ADAL" clId="{A58E5F6E-41A2-4217-8A33-ACC9183FB355}" dt="2024-10-29T10:57:44.008" v="82" actId="26606"/>
          <ac:grpSpMkLst>
            <pc:docMk/>
            <pc:sldMk cId="1586820436" sldId="261"/>
            <ac:grpSpMk id="45" creationId="{8DB4BB99-C854-45F9-BED1-63D15E3A2411}"/>
          </ac:grpSpMkLst>
        </pc:grpChg>
        <pc:picChg chg="add">
          <ac:chgData name="GUILLERMO GOMEZ TEJEDOR" userId="6a83d4d2-fe17-49de-9e11-483a6a555875" providerId="ADAL" clId="{A58E5F6E-41A2-4217-8A33-ACC9183FB355}" dt="2024-10-29T10:57:44.008" v="82" actId="26606"/>
          <ac:picMkLst>
            <pc:docMk/>
            <pc:sldMk cId="1586820436" sldId="261"/>
            <ac:picMk id="14" creationId="{92D83638-A467-411A-9C31-FE9A111CD885}"/>
          </ac:picMkLst>
        </pc:picChg>
      </pc:sldChg>
      <pc:sldChg chg="modSp mod">
        <pc:chgData name="GUILLERMO GOMEZ TEJEDOR" userId="6a83d4d2-fe17-49de-9e11-483a6a555875" providerId="ADAL" clId="{A58E5F6E-41A2-4217-8A33-ACC9183FB355}" dt="2024-10-29T12:16:53.681" v="638" actId="20577"/>
        <pc:sldMkLst>
          <pc:docMk/>
          <pc:sldMk cId="1772616871" sldId="262"/>
        </pc:sldMkLst>
        <pc:spChg chg="mod">
          <ac:chgData name="GUILLERMO GOMEZ TEJEDOR" userId="6a83d4d2-fe17-49de-9e11-483a6a555875" providerId="ADAL" clId="{A58E5F6E-41A2-4217-8A33-ACC9183FB355}" dt="2024-10-29T12:16:53.681" v="638" actId="20577"/>
          <ac:spMkLst>
            <pc:docMk/>
            <pc:sldMk cId="1772616871" sldId="262"/>
            <ac:spMk id="3" creationId="{3D49A843-B2C0-5318-DB85-16D8908A65EE}"/>
          </ac:spMkLst>
        </pc:spChg>
      </pc:sldChg>
      <pc:sldChg chg="modSp mod">
        <pc:chgData name="GUILLERMO GOMEZ TEJEDOR" userId="6a83d4d2-fe17-49de-9e11-483a6a555875" providerId="ADAL" clId="{A58E5F6E-41A2-4217-8A33-ACC9183FB355}" dt="2024-10-29T10:50:25.424" v="52" actId="20577"/>
        <pc:sldMkLst>
          <pc:docMk/>
          <pc:sldMk cId="1370603810" sldId="263"/>
        </pc:sldMkLst>
        <pc:spChg chg="mod">
          <ac:chgData name="GUILLERMO GOMEZ TEJEDOR" userId="6a83d4d2-fe17-49de-9e11-483a6a555875" providerId="ADAL" clId="{A58E5F6E-41A2-4217-8A33-ACC9183FB355}" dt="2024-10-29T10:50:25.424" v="52" actId="20577"/>
          <ac:spMkLst>
            <pc:docMk/>
            <pc:sldMk cId="1370603810" sldId="263"/>
            <ac:spMk id="2" creationId="{33C50D5F-586A-6352-16BB-3DAFF67A9FAE}"/>
          </ac:spMkLst>
        </pc:spChg>
      </pc:sldChg>
      <pc:sldChg chg="addSp delSp modSp new mod setBg setClrOvrMap">
        <pc:chgData name="GUILLERMO GOMEZ TEJEDOR" userId="6a83d4d2-fe17-49de-9e11-483a6a555875" providerId="ADAL" clId="{A58E5F6E-41A2-4217-8A33-ACC9183FB355}" dt="2024-10-29T10:55:36.510" v="62"/>
        <pc:sldMkLst>
          <pc:docMk/>
          <pc:sldMk cId="2631958181" sldId="264"/>
        </pc:sldMkLst>
        <pc:spChg chg="del mod">
          <ac:chgData name="GUILLERMO GOMEZ TEJEDOR" userId="6a83d4d2-fe17-49de-9e11-483a6a555875" providerId="ADAL" clId="{A58E5F6E-41A2-4217-8A33-ACC9183FB355}" dt="2024-10-29T10:55:26.598" v="60" actId="478"/>
          <ac:spMkLst>
            <pc:docMk/>
            <pc:sldMk cId="2631958181" sldId="264"/>
            <ac:spMk id="2" creationId="{B3A66AF3-2455-8FBE-9F40-BD62B5EDE947}"/>
          </ac:spMkLst>
        </pc:spChg>
        <pc:spChg chg="del mod">
          <ac:chgData name="GUILLERMO GOMEZ TEJEDOR" userId="6a83d4d2-fe17-49de-9e11-483a6a555875" providerId="ADAL" clId="{A58E5F6E-41A2-4217-8A33-ACC9183FB355}" dt="2024-10-29T10:55:27.729" v="61" actId="478"/>
          <ac:spMkLst>
            <pc:docMk/>
            <pc:sldMk cId="2631958181" sldId="264"/>
            <ac:spMk id="3" creationId="{210B94F3-A741-4AC2-A229-F9F6F74F14E1}"/>
          </ac:spMkLst>
        </pc:spChg>
        <pc:spChg chg="add mod">
          <ac:chgData name="GUILLERMO GOMEZ TEJEDOR" userId="6a83d4d2-fe17-49de-9e11-483a6a555875" providerId="ADAL" clId="{A58E5F6E-41A2-4217-8A33-ACC9183FB355}" dt="2024-10-29T10:55:36.510" v="62"/>
          <ac:spMkLst>
            <pc:docMk/>
            <pc:sldMk cId="2631958181" sldId="264"/>
            <ac:spMk id="4" creationId="{0AB2FD7B-C175-B863-462D-5187A4A125D7}"/>
          </ac:spMkLst>
        </pc:spChg>
        <pc:spChg chg="add mod">
          <ac:chgData name="GUILLERMO GOMEZ TEJEDOR" userId="6a83d4d2-fe17-49de-9e11-483a6a555875" providerId="ADAL" clId="{A58E5F6E-41A2-4217-8A33-ACC9183FB355}" dt="2024-10-29T10:55:36.510" v="62"/>
          <ac:spMkLst>
            <pc:docMk/>
            <pc:sldMk cId="2631958181" sldId="264"/>
            <ac:spMk id="5" creationId="{FA0B1CA2-C05E-E010-9BC4-3B705ED91FF1}"/>
          </ac:spMkLst>
        </pc:spChg>
        <pc:spChg chg="add mod">
          <ac:chgData name="GUILLERMO GOMEZ TEJEDOR" userId="6a83d4d2-fe17-49de-9e11-483a6a555875" providerId="ADAL" clId="{A58E5F6E-41A2-4217-8A33-ACC9183FB355}" dt="2024-10-29T10:55:36.510" v="62"/>
          <ac:spMkLst>
            <pc:docMk/>
            <pc:sldMk cId="2631958181" sldId="264"/>
            <ac:spMk id="7" creationId="{3906DB48-E9D5-9C15-8E93-C107E9CE7197}"/>
          </ac:spMkLst>
        </pc:spChg>
        <pc:spChg chg="add">
          <ac:chgData name="GUILLERMO GOMEZ TEJEDOR" userId="6a83d4d2-fe17-49de-9e11-483a6a555875" providerId="ADAL" clId="{A58E5F6E-41A2-4217-8A33-ACC9183FB355}" dt="2024-10-29T10:55:15.782" v="59" actId="26606"/>
          <ac:spMkLst>
            <pc:docMk/>
            <pc:sldMk cId="2631958181" sldId="264"/>
            <ac:spMk id="8" creationId="{E9B448F0-DA06-4165-AB5F-4330A20E06D0}"/>
          </ac:spMkLst>
        </pc:spChg>
        <pc:spChg chg="add mod">
          <ac:chgData name="GUILLERMO GOMEZ TEJEDOR" userId="6a83d4d2-fe17-49de-9e11-483a6a555875" providerId="ADAL" clId="{A58E5F6E-41A2-4217-8A33-ACC9183FB355}" dt="2024-10-29T10:55:36.510" v="62"/>
          <ac:spMkLst>
            <pc:docMk/>
            <pc:sldMk cId="2631958181" sldId="264"/>
            <ac:spMk id="9" creationId="{4D47EB86-09D7-3556-E070-3FE11771544A}"/>
          </ac:spMkLst>
        </pc:spChg>
        <pc:spChg chg="add mod">
          <ac:chgData name="GUILLERMO GOMEZ TEJEDOR" userId="6a83d4d2-fe17-49de-9e11-483a6a555875" providerId="ADAL" clId="{A58E5F6E-41A2-4217-8A33-ACC9183FB355}" dt="2024-10-29T10:55:36.510" v="62"/>
          <ac:spMkLst>
            <pc:docMk/>
            <pc:sldMk cId="2631958181" sldId="264"/>
            <ac:spMk id="11" creationId="{6324F53E-400B-58BF-7D18-FCB75FE27408}"/>
          </ac:spMkLst>
        </pc:spChg>
        <pc:spChg chg="add mod">
          <ac:chgData name="GUILLERMO GOMEZ TEJEDOR" userId="6a83d4d2-fe17-49de-9e11-483a6a555875" providerId="ADAL" clId="{A58E5F6E-41A2-4217-8A33-ACC9183FB355}" dt="2024-10-29T10:55:36.510" v="62"/>
          <ac:spMkLst>
            <pc:docMk/>
            <pc:sldMk cId="2631958181" sldId="264"/>
            <ac:spMk id="40" creationId="{98B23024-70C2-F732-5D49-2E9BEDDA79FC}"/>
          </ac:spMkLst>
        </pc:spChg>
        <pc:grpChg chg="add">
          <ac:chgData name="GUILLERMO GOMEZ TEJEDOR" userId="6a83d4d2-fe17-49de-9e11-483a6a555875" providerId="ADAL" clId="{A58E5F6E-41A2-4217-8A33-ACC9183FB355}" dt="2024-10-29T10:55:15.782" v="59" actId="26606"/>
          <ac:grpSpMkLst>
            <pc:docMk/>
            <pc:sldMk cId="2631958181" sldId="264"/>
            <ac:grpSpMk id="12" creationId="{2576BCDF-119F-4EB5-83D7-ED823C93EBBD}"/>
          </ac:grpSpMkLst>
        </pc:grpChg>
        <pc:grpChg chg="add">
          <ac:chgData name="GUILLERMO GOMEZ TEJEDOR" userId="6a83d4d2-fe17-49de-9e11-483a6a555875" providerId="ADAL" clId="{A58E5F6E-41A2-4217-8A33-ACC9183FB355}" dt="2024-10-29T10:55:15.782" v="59" actId="26606"/>
          <ac:grpSpMkLst>
            <pc:docMk/>
            <pc:sldMk cId="2631958181" sldId="264"/>
            <ac:grpSpMk id="41" creationId="{8DB4BB99-C854-45F9-BED1-63D15E3A2411}"/>
          </ac:grpSpMkLst>
        </pc:grpChg>
        <pc:picChg chg="add mod">
          <ac:chgData name="GUILLERMO GOMEZ TEJEDOR" userId="6a83d4d2-fe17-49de-9e11-483a6a555875" providerId="ADAL" clId="{A58E5F6E-41A2-4217-8A33-ACC9183FB355}" dt="2024-10-29T10:55:36.510" v="62"/>
          <ac:picMkLst>
            <pc:docMk/>
            <pc:sldMk cId="2631958181" sldId="264"/>
            <ac:picMk id="6" creationId="{37B2A20C-4B38-EB15-70BB-4DE1B2CD7686}"/>
          </ac:picMkLst>
        </pc:picChg>
        <pc:picChg chg="add">
          <ac:chgData name="GUILLERMO GOMEZ TEJEDOR" userId="6a83d4d2-fe17-49de-9e11-483a6a555875" providerId="ADAL" clId="{A58E5F6E-41A2-4217-8A33-ACC9183FB355}" dt="2024-10-29T10:55:15.782" v="59" actId="26606"/>
          <ac:picMkLst>
            <pc:docMk/>
            <pc:sldMk cId="2631958181" sldId="264"/>
            <ac:picMk id="10" creationId="{92D83638-A467-411A-9C31-FE9A111CD885}"/>
          </ac:picMkLst>
        </pc:picChg>
      </pc:sldChg>
      <pc:sldChg chg="addSp delSp modSp new mod setBg setClrOvrMap">
        <pc:chgData name="GUILLERMO GOMEZ TEJEDOR" userId="6a83d4d2-fe17-49de-9e11-483a6a555875" providerId="ADAL" clId="{A58E5F6E-41A2-4217-8A33-ACC9183FB355}" dt="2024-10-29T10:56:29.361" v="69"/>
        <pc:sldMkLst>
          <pc:docMk/>
          <pc:sldMk cId="851767333" sldId="265"/>
        </pc:sldMkLst>
        <pc:spChg chg="del mod">
          <ac:chgData name="GUILLERMO GOMEZ TEJEDOR" userId="6a83d4d2-fe17-49de-9e11-483a6a555875" providerId="ADAL" clId="{A58E5F6E-41A2-4217-8A33-ACC9183FB355}" dt="2024-10-29T10:56:20.506" v="67" actId="478"/>
          <ac:spMkLst>
            <pc:docMk/>
            <pc:sldMk cId="851767333" sldId="265"/>
            <ac:spMk id="2" creationId="{EB444FBD-E3D1-4E3C-7AD6-7DE4555ACA8B}"/>
          </ac:spMkLst>
        </pc:spChg>
        <pc:spChg chg="del mod">
          <ac:chgData name="GUILLERMO GOMEZ TEJEDOR" userId="6a83d4d2-fe17-49de-9e11-483a6a555875" providerId="ADAL" clId="{A58E5F6E-41A2-4217-8A33-ACC9183FB355}" dt="2024-10-29T10:56:18.932" v="66" actId="478"/>
          <ac:spMkLst>
            <pc:docMk/>
            <pc:sldMk cId="851767333" sldId="265"/>
            <ac:spMk id="3" creationId="{74D656A2-4B34-12D4-866A-E9D40BDDBF56}"/>
          </ac:spMkLst>
        </pc:spChg>
        <pc:spChg chg="add mod">
          <ac:chgData name="GUILLERMO GOMEZ TEJEDOR" userId="6a83d4d2-fe17-49de-9e11-483a6a555875" providerId="ADAL" clId="{A58E5F6E-41A2-4217-8A33-ACC9183FB355}" dt="2024-10-29T10:56:29.361" v="69"/>
          <ac:spMkLst>
            <pc:docMk/>
            <pc:sldMk cId="851767333" sldId="265"/>
            <ac:spMk id="4" creationId="{D2562567-0EF0-EE25-5A5A-8A5220E580A3}"/>
          </ac:spMkLst>
        </pc:spChg>
        <pc:spChg chg="add mod">
          <ac:chgData name="GUILLERMO GOMEZ TEJEDOR" userId="6a83d4d2-fe17-49de-9e11-483a6a555875" providerId="ADAL" clId="{A58E5F6E-41A2-4217-8A33-ACC9183FB355}" dt="2024-10-29T10:56:29.361" v="69"/>
          <ac:spMkLst>
            <pc:docMk/>
            <pc:sldMk cId="851767333" sldId="265"/>
            <ac:spMk id="5" creationId="{000C0138-09FE-3B74-A7C9-1A8DE6513F2D}"/>
          </ac:spMkLst>
        </pc:spChg>
        <pc:spChg chg="add mod">
          <ac:chgData name="GUILLERMO GOMEZ TEJEDOR" userId="6a83d4d2-fe17-49de-9e11-483a6a555875" providerId="ADAL" clId="{A58E5F6E-41A2-4217-8A33-ACC9183FB355}" dt="2024-10-29T10:56:29.361" v="69"/>
          <ac:spMkLst>
            <pc:docMk/>
            <pc:sldMk cId="851767333" sldId="265"/>
            <ac:spMk id="6" creationId="{E1D02A38-0B12-39F3-CB3D-59801300C3AA}"/>
          </ac:spMkLst>
        </pc:spChg>
        <pc:spChg chg="add mod">
          <ac:chgData name="GUILLERMO GOMEZ TEJEDOR" userId="6a83d4d2-fe17-49de-9e11-483a6a555875" providerId="ADAL" clId="{A58E5F6E-41A2-4217-8A33-ACC9183FB355}" dt="2024-10-29T10:56:29.361" v="69"/>
          <ac:spMkLst>
            <pc:docMk/>
            <pc:sldMk cId="851767333" sldId="265"/>
            <ac:spMk id="7" creationId="{CB624D98-28F5-7995-FF33-329C76D309F0}"/>
          </ac:spMkLst>
        </pc:spChg>
        <pc:spChg chg="add">
          <ac:chgData name="GUILLERMO GOMEZ TEJEDOR" userId="6a83d4d2-fe17-49de-9e11-483a6a555875" providerId="ADAL" clId="{A58E5F6E-41A2-4217-8A33-ACC9183FB355}" dt="2024-10-29T10:56:11.963" v="65" actId="26606"/>
          <ac:spMkLst>
            <pc:docMk/>
            <pc:sldMk cId="851767333" sldId="265"/>
            <ac:spMk id="8" creationId="{E9B448F0-DA06-4165-AB5F-4330A20E06D0}"/>
          </ac:spMkLst>
        </pc:spChg>
        <pc:spChg chg="add mod">
          <ac:chgData name="GUILLERMO GOMEZ TEJEDOR" userId="6a83d4d2-fe17-49de-9e11-483a6a555875" providerId="ADAL" clId="{A58E5F6E-41A2-4217-8A33-ACC9183FB355}" dt="2024-10-29T10:56:29.361" v="69"/>
          <ac:spMkLst>
            <pc:docMk/>
            <pc:sldMk cId="851767333" sldId="265"/>
            <ac:spMk id="9" creationId="{3AD67960-0DF0-9329-F88F-C6F6734A2BDA}"/>
          </ac:spMkLst>
        </pc:spChg>
        <pc:grpChg chg="add">
          <ac:chgData name="GUILLERMO GOMEZ TEJEDOR" userId="6a83d4d2-fe17-49de-9e11-483a6a555875" providerId="ADAL" clId="{A58E5F6E-41A2-4217-8A33-ACC9183FB355}" dt="2024-10-29T10:56:11.963" v="65" actId="26606"/>
          <ac:grpSpMkLst>
            <pc:docMk/>
            <pc:sldMk cId="851767333" sldId="265"/>
            <ac:grpSpMk id="12" creationId="{2576BCDF-119F-4EB5-83D7-ED823C93EBBD}"/>
          </ac:grpSpMkLst>
        </pc:grpChg>
        <pc:grpChg chg="add">
          <ac:chgData name="GUILLERMO GOMEZ TEJEDOR" userId="6a83d4d2-fe17-49de-9e11-483a6a555875" providerId="ADAL" clId="{A58E5F6E-41A2-4217-8A33-ACC9183FB355}" dt="2024-10-29T10:56:11.963" v="65" actId="26606"/>
          <ac:grpSpMkLst>
            <pc:docMk/>
            <pc:sldMk cId="851767333" sldId="265"/>
            <ac:grpSpMk id="41" creationId="{8DB4BB99-C854-45F9-BED1-63D15E3A2411}"/>
          </ac:grpSpMkLst>
        </pc:grpChg>
        <pc:picChg chg="add">
          <ac:chgData name="GUILLERMO GOMEZ TEJEDOR" userId="6a83d4d2-fe17-49de-9e11-483a6a555875" providerId="ADAL" clId="{A58E5F6E-41A2-4217-8A33-ACC9183FB355}" dt="2024-10-29T10:56:11.963" v="65" actId="26606"/>
          <ac:picMkLst>
            <pc:docMk/>
            <pc:sldMk cId="851767333" sldId="265"/>
            <ac:picMk id="10" creationId="{92D83638-A467-411A-9C31-FE9A111CD885}"/>
          </ac:picMkLst>
        </pc:picChg>
      </pc:sldChg>
      <pc:sldChg chg="addSp delSp modSp new del mod setBg setClrOvrMap">
        <pc:chgData name="GUILLERMO GOMEZ TEJEDOR" userId="6a83d4d2-fe17-49de-9e11-483a6a555875" providerId="ADAL" clId="{A58E5F6E-41A2-4217-8A33-ACC9183FB355}" dt="2024-10-29T13:37:20.838" v="682" actId="47"/>
        <pc:sldMkLst>
          <pc:docMk/>
          <pc:sldMk cId="425559129" sldId="266"/>
        </pc:sldMkLst>
        <pc:spChg chg="del mod">
          <ac:chgData name="GUILLERMO GOMEZ TEJEDOR" userId="6a83d4d2-fe17-49de-9e11-483a6a555875" providerId="ADAL" clId="{A58E5F6E-41A2-4217-8A33-ACC9183FB355}" dt="2024-10-29T10:56:56.395" v="76" actId="478"/>
          <ac:spMkLst>
            <pc:docMk/>
            <pc:sldMk cId="425559129" sldId="266"/>
            <ac:spMk id="2" creationId="{DF40190E-122D-97C6-14CD-A3E0E43810FE}"/>
          </ac:spMkLst>
        </pc:spChg>
        <pc:spChg chg="del mod">
          <ac:chgData name="GUILLERMO GOMEZ TEJEDOR" userId="6a83d4d2-fe17-49de-9e11-483a6a555875" providerId="ADAL" clId="{A58E5F6E-41A2-4217-8A33-ACC9183FB355}" dt="2024-10-29T10:56:54.395" v="75" actId="478"/>
          <ac:spMkLst>
            <pc:docMk/>
            <pc:sldMk cId="425559129" sldId="266"/>
            <ac:spMk id="3" creationId="{C34271E6-FF79-F3F6-E15E-C47C6CE9A59B}"/>
          </ac:spMkLst>
        </pc:spChg>
        <pc:spChg chg="add mod">
          <ac:chgData name="GUILLERMO GOMEZ TEJEDOR" userId="6a83d4d2-fe17-49de-9e11-483a6a555875" providerId="ADAL" clId="{A58E5F6E-41A2-4217-8A33-ACC9183FB355}" dt="2024-10-29T10:56:57.225" v="77"/>
          <ac:spMkLst>
            <pc:docMk/>
            <pc:sldMk cId="425559129" sldId="266"/>
            <ac:spMk id="4" creationId="{E733746F-A0BB-60AB-8E3E-11A75E85E767}"/>
          </ac:spMkLst>
        </pc:spChg>
        <pc:spChg chg="add mod">
          <ac:chgData name="GUILLERMO GOMEZ TEJEDOR" userId="6a83d4d2-fe17-49de-9e11-483a6a555875" providerId="ADAL" clId="{A58E5F6E-41A2-4217-8A33-ACC9183FB355}" dt="2024-10-29T13:36:41.620" v="681" actId="20577"/>
          <ac:spMkLst>
            <pc:docMk/>
            <pc:sldMk cId="425559129" sldId="266"/>
            <ac:spMk id="5" creationId="{BAAB0D08-E424-A54B-E163-2C949AEA8AED}"/>
          </ac:spMkLst>
        </pc:spChg>
        <pc:spChg chg="add">
          <ac:chgData name="GUILLERMO GOMEZ TEJEDOR" userId="6a83d4d2-fe17-49de-9e11-483a6a555875" providerId="ADAL" clId="{A58E5F6E-41A2-4217-8A33-ACC9183FB355}" dt="2024-10-29T10:56:38.713" v="71" actId="26606"/>
          <ac:spMkLst>
            <pc:docMk/>
            <pc:sldMk cId="425559129" sldId="266"/>
            <ac:spMk id="8" creationId="{E9B448F0-DA06-4165-AB5F-4330A20E06D0}"/>
          </ac:spMkLst>
        </pc:spChg>
        <pc:grpChg chg="add">
          <ac:chgData name="GUILLERMO GOMEZ TEJEDOR" userId="6a83d4d2-fe17-49de-9e11-483a6a555875" providerId="ADAL" clId="{A58E5F6E-41A2-4217-8A33-ACC9183FB355}" dt="2024-10-29T10:56:38.713" v="71" actId="26606"/>
          <ac:grpSpMkLst>
            <pc:docMk/>
            <pc:sldMk cId="425559129" sldId="266"/>
            <ac:grpSpMk id="12" creationId="{2576BCDF-119F-4EB5-83D7-ED823C93EBBD}"/>
          </ac:grpSpMkLst>
        </pc:grpChg>
        <pc:grpChg chg="add">
          <ac:chgData name="GUILLERMO GOMEZ TEJEDOR" userId="6a83d4d2-fe17-49de-9e11-483a6a555875" providerId="ADAL" clId="{A58E5F6E-41A2-4217-8A33-ACC9183FB355}" dt="2024-10-29T10:56:38.713" v="71" actId="26606"/>
          <ac:grpSpMkLst>
            <pc:docMk/>
            <pc:sldMk cId="425559129" sldId="266"/>
            <ac:grpSpMk id="41" creationId="{8DB4BB99-C854-45F9-BED1-63D15E3A2411}"/>
          </ac:grpSpMkLst>
        </pc:grpChg>
        <pc:picChg chg="add">
          <ac:chgData name="GUILLERMO GOMEZ TEJEDOR" userId="6a83d4d2-fe17-49de-9e11-483a6a555875" providerId="ADAL" clId="{A58E5F6E-41A2-4217-8A33-ACC9183FB355}" dt="2024-10-29T10:56:38.713" v="71" actId="26606"/>
          <ac:picMkLst>
            <pc:docMk/>
            <pc:sldMk cId="425559129" sldId="266"/>
            <ac:picMk id="10" creationId="{92D83638-A467-411A-9C31-FE9A111CD885}"/>
          </ac:picMkLst>
        </pc:picChg>
      </pc:sldChg>
      <pc:sldChg chg="addSp delSp modSp new mod ord setBg addAnim delAnim setClrOvrMap">
        <pc:chgData name="GUILLERMO GOMEZ TEJEDOR" userId="6a83d4d2-fe17-49de-9e11-483a6a555875" providerId="ADAL" clId="{A58E5F6E-41A2-4217-8A33-ACC9183FB355}" dt="2024-10-29T12:15:27.984" v="486" actId="1076"/>
        <pc:sldMkLst>
          <pc:docMk/>
          <pc:sldMk cId="588835458" sldId="267"/>
        </pc:sldMkLst>
        <pc:spChg chg="del mod">
          <ac:chgData name="GUILLERMO GOMEZ TEJEDOR" userId="6a83d4d2-fe17-49de-9e11-483a6a555875" providerId="ADAL" clId="{A58E5F6E-41A2-4217-8A33-ACC9183FB355}" dt="2024-10-29T11:00:07.127" v="97" actId="478"/>
          <ac:spMkLst>
            <pc:docMk/>
            <pc:sldMk cId="588835458" sldId="267"/>
            <ac:spMk id="2" creationId="{8514F02F-FC76-749C-F2F8-65BC3C36D438}"/>
          </ac:spMkLst>
        </pc:spChg>
        <pc:spChg chg="del mod">
          <ac:chgData name="GUILLERMO GOMEZ TEJEDOR" userId="6a83d4d2-fe17-49de-9e11-483a6a555875" providerId="ADAL" clId="{A58E5F6E-41A2-4217-8A33-ACC9183FB355}" dt="2024-10-29T11:00:09.032" v="98" actId="478"/>
          <ac:spMkLst>
            <pc:docMk/>
            <pc:sldMk cId="588835458" sldId="267"/>
            <ac:spMk id="3" creationId="{F65CEA5E-D992-D87A-1526-33EBCC317900}"/>
          </ac:spMkLst>
        </pc:spChg>
        <pc:spChg chg="add mod ord">
          <ac:chgData name="GUILLERMO GOMEZ TEJEDOR" userId="6a83d4d2-fe17-49de-9e11-483a6a555875" providerId="ADAL" clId="{A58E5F6E-41A2-4217-8A33-ACC9183FB355}" dt="2024-10-29T11:20:45.122" v="479" actId="20577"/>
          <ac:spMkLst>
            <pc:docMk/>
            <pc:sldMk cId="588835458" sldId="267"/>
            <ac:spMk id="4" creationId="{89BF4726-E38F-E42C-E7DD-B294741AC34F}"/>
          </ac:spMkLst>
        </pc:spChg>
        <pc:spChg chg="add del">
          <ac:chgData name="GUILLERMO GOMEZ TEJEDOR" userId="6a83d4d2-fe17-49de-9e11-483a6a555875" providerId="ADAL" clId="{A58E5F6E-41A2-4217-8A33-ACC9183FB355}" dt="2024-10-29T11:14:47.248" v="374" actId="26606"/>
          <ac:spMkLst>
            <pc:docMk/>
            <pc:sldMk cId="588835458" sldId="267"/>
            <ac:spMk id="8" creationId="{E9B448F0-DA06-4165-AB5F-4330A20E06D0}"/>
          </ac:spMkLst>
        </pc:spChg>
        <pc:grpChg chg="add del">
          <ac:chgData name="GUILLERMO GOMEZ TEJEDOR" userId="6a83d4d2-fe17-49de-9e11-483a6a555875" providerId="ADAL" clId="{A58E5F6E-41A2-4217-8A33-ACC9183FB355}" dt="2024-10-29T11:14:47.248" v="374" actId="26606"/>
          <ac:grpSpMkLst>
            <pc:docMk/>
            <pc:sldMk cId="588835458" sldId="267"/>
            <ac:grpSpMk id="12" creationId="{2576BCDF-119F-4EB5-83D7-ED823C93EBBD}"/>
          </ac:grpSpMkLst>
        </pc:grpChg>
        <pc:grpChg chg="add del">
          <ac:chgData name="GUILLERMO GOMEZ TEJEDOR" userId="6a83d4d2-fe17-49de-9e11-483a6a555875" providerId="ADAL" clId="{A58E5F6E-41A2-4217-8A33-ACC9183FB355}" dt="2024-10-29T11:14:47.248" v="374" actId="26606"/>
          <ac:grpSpMkLst>
            <pc:docMk/>
            <pc:sldMk cId="588835458" sldId="267"/>
            <ac:grpSpMk id="41" creationId="{8DB4BB99-C854-45F9-BED1-63D15E3A2411}"/>
          </ac:grpSpMkLst>
        </pc:grpChg>
        <pc:grpChg chg="add del">
          <ac:chgData name="GUILLERMO GOMEZ TEJEDOR" userId="6a83d4d2-fe17-49de-9e11-483a6a555875" providerId="ADAL" clId="{A58E5F6E-41A2-4217-8A33-ACC9183FB355}" dt="2024-10-29T11:14:47.248" v="374" actId="26606"/>
          <ac:grpSpMkLst>
            <pc:docMk/>
            <pc:sldMk cId="588835458" sldId="267"/>
            <ac:grpSpMk id="58" creationId="{9795E515-5F57-431F-9A0D-3A0419DF7572}"/>
          </ac:grpSpMkLst>
        </pc:grpChg>
        <pc:grpChg chg="add del">
          <ac:chgData name="GUILLERMO GOMEZ TEJEDOR" userId="6a83d4d2-fe17-49de-9e11-483a6a555875" providerId="ADAL" clId="{A58E5F6E-41A2-4217-8A33-ACC9183FB355}" dt="2024-10-29T11:14:47.248" v="374" actId="26606"/>
          <ac:grpSpMkLst>
            <pc:docMk/>
            <pc:sldMk cId="588835458" sldId="267"/>
            <ac:grpSpMk id="114" creationId="{316DCFC9-6877-407C-8170-608FCB8E35AE}"/>
          </ac:grpSpMkLst>
        </pc:grpChg>
        <pc:grpChg chg="add del">
          <ac:chgData name="GUILLERMO GOMEZ TEJEDOR" userId="6a83d4d2-fe17-49de-9e11-483a6a555875" providerId="ADAL" clId="{A58E5F6E-41A2-4217-8A33-ACC9183FB355}" dt="2024-10-29T11:14:47.248" v="374" actId="26606"/>
          <ac:grpSpMkLst>
            <pc:docMk/>
            <pc:sldMk cId="588835458" sldId="267"/>
            <ac:grpSpMk id="118" creationId="{89353FE7-0D03-4AD2-8B8A-60A06F6BDA4C}"/>
          </ac:grpSpMkLst>
        </pc:grpChg>
        <pc:picChg chg="add del mod">
          <ac:chgData name="GUILLERMO GOMEZ TEJEDOR" userId="6a83d4d2-fe17-49de-9e11-483a6a555875" providerId="ADAL" clId="{A58E5F6E-41A2-4217-8A33-ACC9183FB355}" dt="2024-10-29T11:11:22.876" v="330" actId="478"/>
          <ac:picMkLst>
            <pc:docMk/>
            <pc:sldMk cId="588835458" sldId="267"/>
            <ac:picMk id="6" creationId="{A69D8523-6229-0955-997B-F61AAA3EED06}"/>
          </ac:picMkLst>
        </pc:picChg>
        <pc:picChg chg="add del mod">
          <ac:chgData name="GUILLERMO GOMEZ TEJEDOR" userId="6a83d4d2-fe17-49de-9e11-483a6a555875" providerId="ADAL" clId="{A58E5F6E-41A2-4217-8A33-ACC9183FB355}" dt="2024-10-29T11:09:57.606" v="325" actId="478"/>
          <ac:picMkLst>
            <pc:docMk/>
            <pc:sldMk cId="588835458" sldId="267"/>
            <ac:picMk id="7" creationId="{2493B651-27FC-5CEA-8BA1-F01C31F2E917}"/>
          </ac:picMkLst>
        </pc:picChg>
        <pc:picChg chg="add del">
          <ac:chgData name="GUILLERMO GOMEZ TEJEDOR" userId="6a83d4d2-fe17-49de-9e11-483a6a555875" providerId="ADAL" clId="{A58E5F6E-41A2-4217-8A33-ACC9183FB355}" dt="2024-10-29T11:14:47.248" v="374" actId="26606"/>
          <ac:picMkLst>
            <pc:docMk/>
            <pc:sldMk cId="588835458" sldId="267"/>
            <ac:picMk id="10" creationId="{92D83638-A467-411A-9C31-FE9A111CD885}"/>
          </ac:picMkLst>
        </pc:picChg>
        <pc:picChg chg="add del mod">
          <ac:chgData name="GUILLERMO GOMEZ TEJEDOR" userId="6a83d4d2-fe17-49de-9e11-483a6a555875" providerId="ADAL" clId="{A58E5F6E-41A2-4217-8A33-ACC9183FB355}" dt="2024-10-29T11:18:30.013" v="410" actId="21"/>
          <ac:picMkLst>
            <pc:docMk/>
            <pc:sldMk cId="588835458" sldId="267"/>
            <ac:picMk id="11" creationId="{3F7648D1-AEC1-5419-25BE-391108FD1852}"/>
          </ac:picMkLst>
        </pc:picChg>
        <pc:picChg chg="add del mod">
          <ac:chgData name="GUILLERMO GOMEZ TEJEDOR" userId="6a83d4d2-fe17-49de-9e11-483a6a555875" providerId="ADAL" clId="{A58E5F6E-41A2-4217-8A33-ACC9183FB355}" dt="2024-10-29T12:15:02.906" v="483" actId="478"/>
          <ac:picMkLst>
            <pc:docMk/>
            <pc:sldMk cId="588835458" sldId="267"/>
            <ac:picMk id="52" creationId="{6903DFB6-E33A-8121-090F-421F598787EB}"/>
          </ac:picMkLst>
        </pc:picChg>
        <pc:picChg chg="add mod">
          <ac:chgData name="GUILLERMO GOMEZ TEJEDOR" userId="6a83d4d2-fe17-49de-9e11-483a6a555875" providerId="ADAL" clId="{A58E5F6E-41A2-4217-8A33-ACC9183FB355}" dt="2024-10-29T12:15:27.984" v="486" actId="1076"/>
          <ac:picMkLst>
            <pc:docMk/>
            <pc:sldMk cId="588835458" sldId="267"/>
            <ac:picMk id="54" creationId="{855DDEE9-B78B-082E-5C74-003DCF79BB4E}"/>
          </ac:picMkLst>
        </pc:picChg>
        <pc:picChg chg="add del">
          <ac:chgData name="GUILLERMO GOMEZ TEJEDOR" userId="6a83d4d2-fe17-49de-9e11-483a6a555875" providerId="ADAL" clId="{A58E5F6E-41A2-4217-8A33-ACC9183FB355}" dt="2024-10-29T11:14:47.248" v="374" actId="26606"/>
          <ac:picMkLst>
            <pc:docMk/>
            <pc:sldMk cId="588835458" sldId="267"/>
            <ac:picMk id="56" creationId="{50C065C3-0FE3-4452-B765-CB05BBB2A983}"/>
          </ac:picMkLst>
        </pc:picChg>
      </pc:sldChg>
      <pc:sldChg chg="addSp modSp mod setBg setClrOvrMap">
        <pc:chgData name="GUILLERMO GOMEZ TEJEDOR" userId="6a83d4d2-fe17-49de-9e11-483a6a555875" providerId="ADAL" clId="{A58E5F6E-41A2-4217-8A33-ACC9183FB355}" dt="2024-10-29T10:57:41.184" v="81" actId="26606"/>
        <pc:sldMkLst>
          <pc:docMk/>
          <pc:sldMk cId="3154504026" sldId="267"/>
        </pc:sldMkLst>
        <pc:spChg chg="mod">
          <ac:chgData name="GUILLERMO GOMEZ TEJEDOR" userId="6a83d4d2-fe17-49de-9e11-483a6a555875" providerId="ADAL" clId="{A58E5F6E-41A2-4217-8A33-ACC9183FB355}" dt="2024-10-29T10:57:41.184" v="81" actId="26606"/>
          <ac:spMkLst>
            <pc:docMk/>
            <pc:sldMk cId="3154504026" sldId="267"/>
            <ac:spMk id="2" creationId="{383F977D-F5F5-01E8-297E-81394CC3D7EF}"/>
          </ac:spMkLst>
        </pc:spChg>
        <pc:spChg chg="mod">
          <ac:chgData name="GUILLERMO GOMEZ TEJEDOR" userId="6a83d4d2-fe17-49de-9e11-483a6a555875" providerId="ADAL" clId="{A58E5F6E-41A2-4217-8A33-ACC9183FB355}" dt="2024-10-29T10:57:41.184" v="81" actId="26606"/>
          <ac:spMkLst>
            <pc:docMk/>
            <pc:sldMk cId="3154504026" sldId="267"/>
            <ac:spMk id="3" creationId="{EC82D33E-ED93-172C-579D-627079EA2AD3}"/>
          </ac:spMkLst>
        </pc:spChg>
        <pc:spChg chg="add">
          <ac:chgData name="GUILLERMO GOMEZ TEJEDOR" userId="6a83d4d2-fe17-49de-9e11-483a6a555875" providerId="ADAL" clId="{A58E5F6E-41A2-4217-8A33-ACC9183FB355}" dt="2024-10-29T10:57:41.184" v="81" actId="26606"/>
          <ac:spMkLst>
            <pc:docMk/>
            <pc:sldMk cId="3154504026" sldId="267"/>
            <ac:spMk id="8" creationId="{E9B448F0-DA06-4165-AB5F-4330A20E06D0}"/>
          </ac:spMkLst>
        </pc:spChg>
        <pc:grpChg chg="add">
          <ac:chgData name="GUILLERMO GOMEZ TEJEDOR" userId="6a83d4d2-fe17-49de-9e11-483a6a555875" providerId="ADAL" clId="{A58E5F6E-41A2-4217-8A33-ACC9183FB355}" dt="2024-10-29T10:57:41.184" v="81" actId="26606"/>
          <ac:grpSpMkLst>
            <pc:docMk/>
            <pc:sldMk cId="3154504026" sldId="267"/>
            <ac:grpSpMk id="12" creationId="{2576BCDF-119F-4EB5-83D7-ED823C93EBBD}"/>
          </ac:grpSpMkLst>
        </pc:grpChg>
        <pc:grpChg chg="add">
          <ac:chgData name="GUILLERMO GOMEZ TEJEDOR" userId="6a83d4d2-fe17-49de-9e11-483a6a555875" providerId="ADAL" clId="{A58E5F6E-41A2-4217-8A33-ACC9183FB355}" dt="2024-10-29T10:57:41.184" v="81" actId="26606"/>
          <ac:grpSpMkLst>
            <pc:docMk/>
            <pc:sldMk cId="3154504026" sldId="267"/>
            <ac:grpSpMk id="41" creationId="{8DB4BB99-C854-45F9-BED1-63D15E3A2411}"/>
          </ac:grpSpMkLst>
        </pc:grpChg>
        <pc:picChg chg="add">
          <ac:chgData name="GUILLERMO GOMEZ TEJEDOR" userId="6a83d4d2-fe17-49de-9e11-483a6a555875" providerId="ADAL" clId="{A58E5F6E-41A2-4217-8A33-ACC9183FB355}" dt="2024-10-29T10:57:41.184" v="81" actId="26606"/>
          <ac:picMkLst>
            <pc:docMk/>
            <pc:sldMk cId="3154504026" sldId="267"/>
            <ac:picMk id="10" creationId="{92D83638-A467-411A-9C31-FE9A111CD885}"/>
          </ac:picMkLst>
        </pc:picChg>
      </pc:sldChg>
      <pc:sldChg chg="addSp modSp new mod setBg setClrOvrMap">
        <pc:chgData name="GUILLERMO GOMEZ TEJEDOR" userId="6a83d4d2-fe17-49de-9e11-483a6a555875" providerId="ADAL" clId="{A58E5F6E-41A2-4217-8A33-ACC9183FB355}" dt="2024-10-29T11:09:21.771" v="324" actId="1076"/>
        <pc:sldMkLst>
          <pc:docMk/>
          <pc:sldMk cId="3131868990" sldId="268"/>
        </pc:sldMkLst>
        <pc:spChg chg="mod">
          <ac:chgData name="GUILLERMO GOMEZ TEJEDOR" userId="6a83d4d2-fe17-49de-9e11-483a6a555875" providerId="ADAL" clId="{A58E5F6E-41A2-4217-8A33-ACC9183FB355}" dt="2024-10-29T11:03:24.515" v="152" actId="20577"/>
          <ac:spMkLst>
            <pc:docMk/>
            <pc:sldMk cId="3131868990" sldId="268"/>
            <ac:spMk id="2" creationId="{30C8E79C-9BBA-70D3-E100-E814FA672235}"/>
          </ac:spMkLst>
        </pc:spChg>
        <pc:spChg chg="mod">
          <ac:chgData name="GUILLERMO GOMEZ TEJEDOR" userId="6a83d4d2-fe17-49de-9e11-483a6a555875" providerId="ADAL" clId="{A58E5F6E-41A2-4217-8A33-ACC9183FB355}" dt="2024-10-29T11:07:33.832" v="315" actId="20577"/>
          <ac:spMkLst>
            <pc:docMk/>
            <pc:sldMk cId="3131868990" sldId="268"/>
            <ac:spMk id="3" creationId="{293953E2-1227-3CCB-7680-19369694AABF}"/>
          </ac:spMkLst>
        </pc:spChg>
        <pc:spChg chg="add">
          <ac:chgData name="GUILLERMO GOMEZ TEJEDOR" userId="6a83d4d2-fe17-49de-9e11-483a6a555875" providerId="ADAL" clId="{A58E5F6E-41A2-4217-8A33-ACC9183FB355}" dt="2024-10-29T11:01:41.658" v="104" actId="26606"/>
          <ac:spMkLst>
            <pc:docMk/>
            <pc:sldMk cId="3131868990" sldId="268"/>
            <ac:spMk id="8" creationId="{E9B448F0-DA06-4165-AB5F-4330A20E06D0}"/>
          </ac:spMkLst>
        </pc:spChg>
        <pc:grpChg chg="add">
          <ac:chgData name="GUILLERMO GOMEZ TEJEDOR" userId="6a83d4d2-fe17-49de-9e11-483a6a555875" providerId="ADAL" clId="{A58E5F6E-41A2-4217-8A33-ACC9183FB355}" dt="2024-10-29T11:01:41.658" v="104" actId="26606"/>
          <ac:grpSpMkLst>
            <pc:docMk/>
            <pc:sldMk cId="3131868990" sldId="268"/>
            <ac:grpSpMk id="12" creationId="{2576BCDF-119F-4EB5-83D7-ED823C93EBBD}"/>
          </ac:grpSpMkLst>
        </pc:grpChg>
        <pc:grpChg chg="add">
          <ac:chgData name="GUILLERMO GOMEZ TEJEDOR" userId="6a83d4d2-fe17-49de-9e11-483a6a555875" providerId="ADAL" clId="{A58E5F6E-41A2-4217-8A33-ACC9183FB355}" dt="2024-10-29T11:01:41.658" v="104" actId="26606"/>
          <ac:grpSpMkLst>
            <pc:docMk/>
            <pc:sldMk cId="3131868990" sldId="268"/>
            <ac:grpSpMk id="41" creationId="{8DB4BB99-C854-45F9-BED1-63D15E3A2411}"/>
          </ac:grpSpMkLst>
        </pc:grpChg>
        <pc:picChg chg="add mod">
          <ac:chgData name="GUILLERMO GOMEZ TEJEDOR" userId="6a83d4d2-fe17-49de-9e11-483a6a555875" providerId="ADAL" clId="{A58E5F6E-41A2-4217-8A33-ACC9183FB355}" dt="2024-10-29T11:09:21.771" v="324" actId="1076"/>
          <ac:picMkLst>
            <pc:docMk/>
            <pc:sldMk cId="3131868990" sldId="268"/>
            <ac:picMk id="5" creationId="{B50C86BA-AD18-2DBC-84E8-6538CCCCF4D9}"/>
          </ac:picMkLst>
        </pc:picChg>
        <pc:picChg chg="add mod">
          <ac:chgData name="GUILLERMO GOMEZ TEJEDOR" userId="6a83d4d2-fe17-49de-9e11-483a6a555875" providerId="ADAL" clId="{A58E5F6E-41A2-4217-8A33-ACC9183FB355}" dt="2024-10-29T11:09:15.060" v="322" actId="1076"/>
          <ac:picMkLst>
            <pc:docMk/>
            <pc:sldMk cId="3131868990" sldId="268"/>
            <ac:picMk id="7" creationId="{0D259DF9-A312-B081-315C-8023BA1F160E}"/>
          </ac:picMkLst>
        </pc:picChg>
        <pc:picChg chg="add">
          <ac:chgData name="GUILLERMO GOMEZ TEJEDOR" userId="6a83d4d2-fe17-49de-9e11-483a6a555875" providerId="ADAL" clId="{A58E5F6E-41A2-4217-8A33-ACC9183FB355}" dt="2024-10-29T11:01:41.658" v="104" actId="26606"/>
          <ac:picMkLst>
            <pc:docMk/>
            <pc:sldMk cId="3131868990" sldId="268"/>
            <ac:picMk id="10" creationId="{92D83638-A467-411A-9C31-FE9A111CD885}"/>
          </ac:picMkLst>
        </pc:picChg>
      </pc:sldChg>
      <pc:sldChg chg="delSp add del mod setBg delDesignElem">
        <pc:chgData name="GUILLERMO GOMEZ TEJEDOR" userId="6a83d4d2-fe17-49de-9e11-483a6a555875" providerId="ADAL" clId="{A58E5F6E-41A2-4217-8A33-ACC9183FB355}" dt="2024-10-29T11:15:03.044" v="378" actId="47"/>
        <pc:sldMkLst>
          <pc:docMk/>
          <pc:sldMk cId="3692617472" sldId="269"/>
        </pc:sldMkLst>
        <pc:spChg chg="del">
          <ac:chgData name="GUILLERMO GOMEZ TEJEDOR" userId="6a83d4d2-fe17-49de-9e11-483a6a555875" providerId="ADAL" clId="{A58E5F6E-41A2-4217-8A33-ACC9183FB355}" dt="2024-10-29T11:14:54.629" v="376"/>
          <ac:spMkLst>
            <pc:docMk/>
            <pc:sldMk cId="3692617472" sldId="269"/>
            <ac:spMk id="8" creationId="{E7977ED3-2945-9221-19B2-CBC39CA55BE0}"/>
          </ac:spMkLst>
        </pc:spChg>
        <pc:grpChg chg="del">
          <ac:chgData name="GUILLERMO GOMEZ TEJEDOR" userId="6a83d4d2-fe17-49de-9e11-483a6a555875" providerId="ADAL" clId="{A58E5F6E-41A2-4217-8A33-ACC9183FB355}" dt="2024-10-29T11:14:54.629" v="376"/>
          <ac:grpSpMkLst>
            <pc:docMk/>
            <pc:sldMk cId="3692617472" sldId="269"/>
            <ac:grpSpMk id="12" creationId="{D8E1DE2B-13EF-00EF-A960-F8B41FA1B6D4}"/>
          </ac:grpSpMkLst>
        </pc:grpChg>
        <pc:grpChg chg="del">
          <ac:chgData name="GUILLERMO GOMEZ TEJEDOR" userId="6a83d4d2-fe17-49de-9e11-483a6a555875" providerId="ADAL" clId="{A58E5F6E-41A2-4217-8A33-ACC9183FB355}" dt="2024-10-29T11:14:54.629" v="376"/>
          <ac:grpSpMkLst>
            <pc:docMk/>
            <pc:sldMk cId="3692617472" sldId="269"/>
            <ac:grpSpMk id="41" creationId="{1C46A5D2-B9E1-F6AC-1A7D-31074714FB9D}"/>
          </ac:grpSpMkLst>
        </pc:grpChg>
        <pc:picChg chg="del">
          <ac:chgData name="GUILLERMO GOMEZ TEJEDOR" userId="6a83d4d2-fe17-49de-9e11-483a6a555875" providerId="ADAL" clId="{A58E5F6E-41A2-4217-8A33-ACC9183FB355}" dt="2024-10-29T11:14:54.629" v="376"/>
          <ac:picMkLst>
            <pc:docMk/>
            <pc:sldMk cId="3692617472" sldId="269"/>
            <ac:picMk id="10" creationId="{59E16E81-56BF-E6AD-D812-DCA246BE1420}"/>
          </ac:picMkLst>
        </pc:picChg>
        <pc:picChg chg="del">
          <ac:chgData name="GUILLERMO GOMEZ TEJEDOR" userId="6a83d4d2-fe17-49de-9e11-483a6a555875" providerId="ADAL" clId="{A58E5F6E-41A2-4217-8A33-ACC9183FB355}" dt="2024-10-29T11:14:58.697" v="377" actId="478"/>
          <ac:picMkLst>
            <pc:docMk/>
            <pc:sldMk cId="3692617472" sldId="269"/>
            <ac:picMk id="11" creationId="{2F7E8F66-8133-D048-0DF1-CFF084006DDA}"/>
          </ac:picMkLst>
        </pc:picChg>
      </pc:sldChg>
      <pc:sldChg chg="addSp delSp modSp new mod setBg setClrOvrMap">
        <pc:chgData name="GUILLERMO GOMEZ TEJEDOR" userId="6a83d4d2-fe17-49de-9e11-483a6a555875" providerId="ADAL" clId="{A58E5F6E-41A2-4217-8A33-ACC9183FB355}" dt="2024-10-29T17:19:46.138" v="684" actId="1076"/>
        <pc:sldMkLst>
          <pc:docMk/>
          <pc:sldMk cId="4238706638" sldId="269"/>
        </pc:sldMkLst>
        <pc:spChg chg="del mod">
          <ac:chgData name="GUILLERMO GOMEZ TEJEDOR" userId="6a83d4d2-fe17-49de-9e11-483a6a555875" providerId="ADAL" clId="{A58E5F6E-41A2-4217-8A33-ACC9183FB355}" dt="2024-10-29T11:15:38.045" v="384" actId="478"/>
          <ac:spMkLst>
            <pc:docMk/>
            <pc:sldMk cId="4238706638" sldId="269"/>
            <ac:spMk id="2" creationId="{7F4BFDB6-1895-0450-2659-DBA2C8C805FE}"/>
          </ac:spMkLst>
        </pc:spChg>
        <pc:spChg chg="del mod">
          <ac:chgData name="GUILLERMO GOMEZ TEJEDOR" userId="6a83d4d2-fe17-49de-9e11-483a6a555875" providerId="ADAL" clId="{A58E5F6E-41A2-4217-8A33-ACC9183FB355}" dt="2024-10-29T11:15:31.909" v="382" actId="478"/>
          <ac:spMkLst>
            <pc:docMk/>
            <pc:sldMk cId="4238706638" sldId="269"/>
            <ac:spMk id="3" creationId="{BE5AF906-6603-520C-4C0B-BCE1385741A7}"/>
          </ac:spMkLst>
        </pc:spChg>
        <pc:spChg chg="add mod">
          <ac:chgData name="GUILLERMO GOMEZ TEJEDOR" userId="6a83d4d2-fe17-49de-9e11-483a6a555875" providerId="ADAL" clId="{A58E5F6E-41A2-4217-8A33-ACC9183FB355}" dt="2024-10-29T11:19:33.436" v="428" actId="1076"/>
          <ac:spMkLst>
            <pc:docMk/>
            <pc:sldMk cId="4238706638" sldId="269"/>
            <ac:spMk id="4" creationId="{395E27B9-A40A-E536-AA8A-A7EE0E11B02C}"/>
          </ac:spMkLst>
        </pc:spChg>
        <pc:spChg chg="add">
          <ac:chgData name="GUILLERMO GOMEZ TEJEDOR" userId="6a83d4d2-fe17-49de-9e11-483a6a555875" providerId="ADAL" clId="{A58E5F6E-41A2-4217-8A33-ACC9183FB355}" dt="2024-10-29T11:15:17.813" v="380" actId="26606"/>
          <ac:spMkLst>
            <pc:docMk/>
            <pc:sldMk cId="4238706638" sldId="269"/>
            <ac:spMk id="8" creationId="{E9B448F0-DA06-4165-AB5F-4330A20E06D0}"/>
          </ac:spMkLst>
        </pc:spChg>
        <pc:grpChg chg="add">
          <ac:chgData name="GUILLERMO GOMEZ TEJEDOR" userId="6a83d4d2-fe17-49de-9e11-483a6a555875" providerId="ADAL" clId="{A58E5F6E-41A2-4217-8A33-ACC9183FB355}" dt="2024-10-29T11:15:17.813" v="380" actId="26606"/>
          <ac:grpSpMkLst>
            <pc:docMk/>
            <pc:sldMk cId="4238706638" sldId="269"/>
            <ac:grpSpMk id="12" creationId="{2576BCDF-119F-4EB5-83D7-ED823C93EBBD}"/>
          </ac:grpSpMkLst>
        </pc:grpChg>
        <pc:grpChg chg="add">
          <ac:chgData name="GUILLERMO GOMEZ TEJEDOR" userId="6a83d4d2-fe17-49de-9e11-483a6a555875" providerId="ADAL" clId="{A58E5F6E-41A2-4217-8A33-ACC9183FB355}" dt="2024-10-29T11:15:17.813" v="380" actId="26606"/>
          <ac:grpSpMkLst>
            <pc:docMk/>
            <pc:sldMk cId="4238706638" sldId="269"/>
            <ac:grpSpMk id="41" creationId="{8DB4BB99-C854-45F9-BED1-63D15E3A2411}"/>
          </ac:grpSpMkLst>
        </pc:grpChg>
        <pc:picChg chg="add mod ord modCrop">
          <ac:chgData name="GUILLERMO GOMEZ TEJEDOR" userId="6a83d4d2-fe17-49de-9e11-483a6a555875" providerId="ADAL" clId="{A58E5F6E-41A2-4217-8A33-ACC9183FB355}" dt="2024-10-29T17:19:46.138" v="684" actId="1076"/>
          <ac:picMkLst>
            <pc:docMk/>
            <pc:sldMk cId="4238706638" sldId="269"/>
            <ac:picMk id="6" creationId="{C60B36D6-9053-56E1-C2A8-F77EE360AF03}"/>
          </ac:picMkLst>
        </pc:picChg>
        <pc:picChg chg="add mod ord modCrop">
          <ac:chgData name="GUILLERMO GOMEZ TEJEDOR" userId="6a83d4d2-fe17-49de-9e11-483a6a555875" providerId="ADAL" clId="{A58E5F6E-41A2-4217-8A33-ACC9183FB355}" dt="2024-10-29T11:19:38.297" v="429" actId="1076"/>
          <ac:picMkLst>
            <pc:docMk/>
            <pc:sldMk cId="4238706638" sldId="269"/>
            <ac:picMk id="9" creationId="{0B1D58A2-411D-F828-55E3-EBE15A3BE57C}"/>
          </ac:picMkLst>
        </pc:picChg>
        <pc:picChg chg="add">
          <ac:chgData name="GUILLERMO GOMEZ TEJEDOR" userId="6a83d4d2-fe17-49de-9e11-483a6a555875" providerId="ADAL" clId="{A58E5F6E-41A2-4217-8A33-ACC9183FB355}" dt="2024-10-29T11:15:17.813" v="380" actId="26606"/>
          <ac:picMkLst>
            <pc:docMk/>
            <pc:sldMk cId="4238706638" sldId="269"/>
            <ac:picMk id="10" creationId="{92D83638-A467-411A-9C31-FE9A111CD885}"/>
          </ac:picMkLst>
        </pc:picChg>
        <pc:picChg chg="add mod modCrop">
          <ac:chgData name="GUILLERMO GOMEZ TEJEDOR" userId="6a83d4d2-fe17-49de-9e11-483a6a555875" providerId="ADAL" clId="{A58E5F6E-41A2-4217-8A33-ACC9183FB355}" dt="2024-10-29T11:19:44.698" v="430" actId="1076"/>
          <ac:picMkLst>
            <pc:docMk/>
            <pc:sldMk cId="4238706638" sldId="269"/>
            <ac:picMk id="40" creationId="{FA9326FB-48CB-8072-51F0-AF6879C8F624}"/>
          </ac:picMkLst>
        </pc:picChg>
        <pc:picChg chg="add mod ord">
          <ac:chgData name="GUILLERMO GOMEZ TEJEDOR" userId="6a83d4d2-fe17-49de-9e11-483a6a555875" providerId="ADAL" clId="{A58E5F6E-41A2-4217-8A33-ACC9183FB355}" dt="2024-10-29T11:19:30.712" v="427" actId="1076"/>
          <ac:picMkLst>
            <pc:docMk/>
            <pc:sldMk cId="4238706638" sldId="269"/>
            <ac:picMk id="52" creationId="{3F7648D1-AEC1-5419-25BE-391108FD1852}"/>
          </ac:picMkLst>
        </pc:picChg>
      </pc:sldChg>
      <pc:sldChg chg="new del">
        <pc:chgData name="GUILLERMO GOMEZ TEJEDOR" userId="6a83d4d2-fe17-49de-9e11-483a6a555875" providerId="ADAL" clId="{A58E5F6E-41A2-4217-8A33-ACC9183FB355}" dt="2024-10-29T11:20:23.083" v="444" actId="47"/>
        <pc:sldMkLst>
          <pc:docMk/>
          <pc:sldMk cId="3990318457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388D6D09-2EFB-407A-B8F9-F40D3DD8D4B6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4D8F8900-1BFF-46E6-B131-88A117E091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227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6D09-2EFB-407A-B8F9-F40D3DD8D4B6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8900-1BFF-46E6-B131-88A117E091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951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6D09-2EFB-407A-B8F9-F40D3DD8D4B6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8900-1BFF-46E6-B131-88A117E091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8008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6D09-2EFB-407A-B8F9-F40D3DD8D4B6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8900-1BFF-46E6-B131-88A117E0919A}" type="slidenum">
              <a:rPr lang="es-ES" smtClean="0"/>
              <a:t>‹Nº›</a:t>
            </a:fld>
            <a:endParaRPr lang="es-E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1252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6D09-2EFB-407A-B8F9-F40D3DD8D4B6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8900-1BFF-46E6-B131-88A117E091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4917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6D09-2EFB-407A-B8F9-F40D3DD8D4B6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8900-1BFF-46E6-B131-88A117E091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90483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6D09-2EFB-407A-B8F9-F40D3DD8D4B6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8900-1BFF-46E6-B131-88A117E091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3604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6D09-2EFB-407A-B8F9-F40D3DD8D4B6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8900-1BFF-46E6-B131-88A117E091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9825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6D09-2EFB-407A-B8F9-F40D3DD8D4B6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8900-1BFF-46E6-B131-88A117E091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310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6D09-2EFB-407A-B8F9-F40D3DD8D4B6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8900-1BFF-46E6-B131-88A117E091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4216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6D09-2EFB-407A-B8F9-F40D3DD8D4B6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8900-1BFF-46E6-B131-88A117E091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166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6D09-2EFB-407A-B8F9-F40D3DD8D4B6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8900-1BFF-46E6-B131-88A117E091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0757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6D09-2EFB-407A-B8F9-F40D3DD8D4B6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8900-1BFF-46E6-B131-88A117E091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0956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6D09-2EFB-407A-B8F9-F40D3DD8D4B6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8900-1BFF-46E6-B131-88A117E091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8300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6D09-2EFB-407A-B8F9-F40D3DD8D4B6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8900-1BFF-46E6-B131-88A117E091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5020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6D09-2EFB-407A-B8F9-F40D3DD8D4B6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8900-1BFF-46E6-B131-88A117E091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0375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6D09-2EFB-407A-B8F9-F40D3DD8D4B6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F8900-1BFF-46E6-B131-88A117E091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6394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D6D09-2EFB-407A-B8F9-F40D3DD8D4B6}" type="datetimeFigureOut">
              <a:rPr lang="es-ES" smtClean="0"/>
              <a:t>29/10/2024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F8900-1BFF-46E6-B131-88A117E091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67222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8000"/>
                <a:hueMod val="94000"/>
                <a:satMod val="148000"/>
                <a:lumMod val="150000"/>
              </a:schemeClr>
            </a:gs>
            <a:gs pos="100000">
              <a:schemeClr val="bg1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BE10567-6165-46A7-867D-4690A16B4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"/>
            <a:ext cx="12192003" cy="6858001"/>
            <a:chOff x="0" y="-1"/>
            <a:chExt cx="12192003" cy="6858001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0F4DB1F4-429C-4C85-85D7-C4D81996D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159C0DA6-71D9-4C96-A774-7FADF5E0A4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  <a:extLst>
              <a:ext uri="{909E8E84-426E-40dd-AFC4-6F175D3DCCD1}">
                <a14:hiddenFill xmlns:a16="http://schemas.microsoft.com/office/drawing/2014/main" xmlns:p14="http://schemas.microsoft.com/office/powerpoint/2010/main"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Round Diagonal Corner Rectangle 7">
            <a:extLst>
              <a:ext uri="{FF2B5EF4-FFF2-40B4-BE49-F238E27FC236}">
                <a16:creationId xmlns:a16="http://schemas.microsoft.com/office/drawing/2014/main" id="{4B24F6DB-F114-44A7-BB56-D401884E4E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82333" y="2235200"/>
            <a:ext cx="7027334" cy="2396067"/>
          </a:xfrm>
          <a:prstGeom prst="round2DiagRect">
            <a:avLst>
              <a:gd name="adj1" fmla="val 9246"/>
              <a:gd name="adj2" fmla="val 0"/>
            </a:avLst>
          </a:prstGeom>
          <a:solidFill>
            <a:srgbClr val="000000">
              <a:alpha val="80000"/>
            </a:srgbClr>
          </a:solidFill>
          <a:ln w="19050" cap="sq">
            <a:solidFill>
              <a:schemeClr val="tx2"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DB50ECD-225E-4F81-AF7B-706DD05F3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5895" y="2900097"/>
            <a:ext cx="10982062" cy="1211524"/>
            <a:chOff x="605895" y="2900097"/>
            <a:chExt cx="10982062" cy="1211524"/>
          </a:xfrm>
          <a:effectLst/>
        </p:grpSpPr>
        <p:sp>
          <p:nvSpPr>
            <p:cNvPr id="15" name="Freeform 32">
              <a:extLst>
                <a:ext uri="{FF2B5EF4-FFF2-40B4-BE49-F238E27FC236}">
                  <a16:creationId xmlns:a16="http://schemas.microsoft.com/office/drawing/2014/main" id="{CBC3B006-1357-4969-BC3D-CDD91E492B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9653587" y="3379784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16" name="Freeform 33">
              <a:extLst>
                <a:ext uri="{FF2B5EF4-FFF2-40B4-BE49-F238E27FC236}">
                  <a16:creationId xmlns:a16="http://schemas.microsoft.com/office/drawing/2014/main" id="{0D6E4F1D-B331-41B5-90EF-2236C1EE15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10078244" y="3310728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17" name="Freeform 34">
              <a:extLst>
                <a:ext uri="{FF2B5EF4-FFF2-40B4-BE49-F238E27FC236}">
                  <a16:creationId xmlns:a16="http://schemas.microsoft.com/office/drawing/2014/main" id="{54A60014-21DF-44E5-9137-4335718850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11146631" y="3574253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18" name="Freeform 37">
              <a:extLst>
                <a:ext uri="{FF2B5EF4-FFF2-40B4-BE49-F238E27FC236}">
                  <a16:creationId xmlns:a16="http://schemas.microsoft.com/office/drawing/2014/main" id="{40B768C0-B003-45F4-9A06-EA3509A90B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10230644" y="3034502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19" name="Freeform 35">
              <a:extLst>
                <a:ext uri="{FF2B5EF4-FFF2-40B4-BE49-F238E27FC236}">
                  <a16:creationId xmlns:a16="http://schemas.microsoft.com/office/drawing/2014/main" id="{5E479182-2054-4AD9-823D-81CFAD7F2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034587" y="256275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20" name="Freeform 36">
              <a:extLst>
                <a:ext uri="{FF2B5EF4-FFF2-40B4-BE49-F238E27FC236}">
                  <a16:creationId xmlns:a16="http://schemas.microsoft.com/office/drawing/2014/main" id="{A7D912CF-756A-41F1-8BF1-5BA7D1BD05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747375" y="3232679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21" name="Freeform 38">
              <a:extLst>
                <a:ext uri="{FF2B5EF4-FFF2-40B4-BE49-F238E27FC236}">
                  <a16:creationId xmlns:a16="http://schemas.microsoft.com/office/drawing/2014/main" id="{734B6F35-2160-44B1-AB00-F628C84B14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9044" y="3095360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22" name="Freeform 39">
              <a:extLst>
                <a:ext uri="{FF2B5EF4-FFF2-40B4-BE49-F238E27FC236}">
                  <a16:creationId xmlns:a16="http://schemas.microsoft.com/office/drawing/2014/main" id="{D8657E76-4F63-44FE-86C5-54CA174FC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353675" y="2153178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23" name="Freeform 40">
              <a:extLst>
                <a:ext uri="{FF2B5EF4-FFF2-40B4-BE49-F238E27FC236}">
                  <a16:creationId xmlns:a16="http://schemas.microsoft.com/office/drawing/2014/main" id="{482CEB8C-90E5-4152-8B52-A2881B98A3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48850" y="330887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24" name="Rectangle 41">
              <a:extLst>
                <a:ext uri="{FF2B5EF4-FFF2-40B4-BE49-F238E27FC236}">
                  <a16:creationId xmlns:a16="http://schemas.microsoft.com/office/drawing/2014/main" id="{85010FC2-BC4C-4692-876D-7FE363BFC6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721056" y="3284272"/>
              <a:ext cx="23813" cy="252413"/>
            </a:xfrm>
            <a:prstGeom prst="rect">
              <a:avLst/>
            </a:pr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25" name="Freeform 32">
              <a:extLst>
                <a:ext uri="{FF2B5EF4-FFF2-40B4-BE49-F238E27FC236}">
                  <a16:creationId xmlns:a16="http://schemas.microsoft.com/office/drawing/2014/main" id="{714C1223-2B78-4715-9ACB-079A60D16D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2122751" y="3532184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26" name="Freeform 33">
              <a:extLst>
                <a:ext uri="{FF2B5EF4-FFF2-40B4-BE49-F238E27FC236}">
                  <a16:creationId xmlns:a16="http://schemas.microsoft.com/office/drawing/2014/main" id="{1D9109D3-C92A-410B-9B43-5F02B2D84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1958445" y="3463128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27" name="Freeform 34">
              <a:extLst>
                <a:ext uri="{FF2B5EF4-FFF2-40B4-BE49-F238E27FC236}">
                  <a16:creationId xmlns:a16="http://schemas.microsoft.com/office/drawing/2014/main" id="{EF5B327A-A1AE-42F3-815E-84F4AA2948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858308" y="3726653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28" name="Freeform 37">
              <a:extLst>
                <a:ext uri="{FF2B5EF4-FFF2-40B4-BE49-F238E27FC236}">
                  <a16:creationId xmlns:a16="http://schemas.microsoft.com/office/drawing/2014/main" id="{77738BDE-751F-4D4C-B4C4-C9DF3EA29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1658407" y="3186902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29" name="Freeform 35">
              <a:extLst>
                <a:ext uri="{FF2B5EF4-FFF2-40B4-BE49-F238E27FC236}">
                  <a16:creationId xmlns:a16="http://schemas.microsoft.com/office/drawing/2014/main" id="{9C8C4AD6-72BF-490C-963C-97C7FD7E7E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1860814" y="271515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30" name="Freeform 36">
              <a:extLst>
                <a:ext uri="{FF2B5EF4-FFF2-40B4-BE49-F238E27FC236}">
                  <a16:creationId xmlns:a16="http://schemas.microsoft.com/office/drawing/2014/main" id="{94990E31-5AA8-4502-A963-CE1B539DA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1289314" y="3385079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31" name="Freeform 38">
              <a:extLst>
                <a:ext uri="{FF2B5EF4-FFF2-40B4-BE49-F238E27FC236}">
                  <a16:creationId xmlns:a16="http://schemas.microsoft.com/office/drawing/2014/main" id="{9E703E9D-ED76-449C-A8C0-7A1E24B8B2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605895" y="3247760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32" name="Freeform 39">
              <a:extLst>
                <a:ext uri="{FF2B5EF4-FFF2-40B4-BE49-F238E27FC236}">
                  <a16:creationId xmlns:a16="http://schemas.microsoft.com/office/drawing/2014/main" id="{C70A75E8-C815-4CCF-ABEE-83F19BFE05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1532202" y="2305578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33" name="Freeform 40">
              <a:extLst>
                <a:ext uri="{FF2B5EF4-FFF2-40B4-BE49-F238E27FC236}">
                  <a16:creationId xmlns:a16="http://schemas.microsoft.com/office/drawing/2014/main" id="{E15638E1-6A92-4D31-A034-853A65A75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2154501" y="346127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34" name="Rectangle 41">
              <a:extLst>
                <a:ext uri="{FF2B5EF4-FFF2-40B4-BE49-F238E27FC236}">
                  <a16:creationId xmlns:a16="http://schemas.microsoft.com/office/drawing/2014/main" id="{EA3E8D58-D52B-4300-8A50-5696430D1A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2448983" y="3436672"/>
              <a:ext cx="23813" cy="252413"/>
            </a:xfrm>
            <a:prstGeom prst="rect">
              <a:avLst/>
            </a:pr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08E52CF4-678C-49E5-2B72-C7460F98CB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0" y="2328334"/>
            <a:ext cx="6858000" cy="1367896"/>
          </a:xfrm>
        </p:spPr>
        <p:txBody>
          <a:bodyPr>
            <a:normAutofit/>
          </a:bodyPr>
          <a:lstStyle/>
          <a:p>
            <a:pPr algn="ctr"/>
            <a:r>
              <a:rPr lang="es-ES">
                <a:solidFill>
                  <a:srgbClr val="FFFFFF"/>
                </a:solidFill>
              </a:rPr>
              <a:t>AML project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18177A-B035-ED89-8785-0473178EC6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1" y="3602038"/>
            <a:ext cx="6857999" cy="953029"/>
          </a:xfrm>
        </p:spPr>
        <p:txBody>
          <a:bodyPr>
            <a:normAutofit/>
          </a:bodyPr>
          <a:lstStyle/>
          <a:p>
            <a:pPr algn="ctr"/>
            <a:r>
              <a:rPr lang="es-ES">
                <a:solidFill>
                  <a:schemeClr val="bg2"/>
                </a:solidFill>
              </a:rPr>
              <a:t>Otelo Gallego and Guillermo Gómez</a:t>
            </a:r>
          </a:p>
        </p:txBody>
      </p:sp>
    </p:spTree>
    <p:extLst>
      <p:ext uri="{BB962C8B-B14F-4D97-AF65-F5344CB8AC3E}">
        <p14:creationId xmlns:p14="http://schemas.microsoft.com/office/powerpoint/2010/main" val="41540565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8000"/>
                <a:hueMod val="94000"/>
                <a:satMod val="148000"/>
                <a:lumMod val="150000"/>
              </a:schemeClr>
            </a:gs>
            <a:gs pos="100000">
              <a:schemeClr val="bg1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B448F0-DA06-4165-AB5F-4330A20E06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92D83638-A467-411A-9C31-FE9A111CD8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6="http://schemas.microsoft.com/office/drawing/2014/main" xmlns:p14="http://schemas.microsoft.com/office/powerpoint/2010/main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576BCDF-119F-4EB5-83D7-ED823C93E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solidFill>
            <a:schemeClr val="tx2">
              <a:alpha val="45000"/>
            </a:schemeClr>
          </a:solidFill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43D63E8F-FD8A-4CE3-B7C9-3E9E2B66B5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D107D890-1831-46D8-90FB-F2FC0B288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02440904-A4EC-4F72-8E22-AAF4D9DB5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625E9C1F-1569-416B-A85C-FA1434872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3A186C77-43BF-4B1B-8170-48944F3057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A8D72C1-8526-44B4-9333-5E0057ECC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790E4BA0-9C47-48B6-AA4A-8FC22DA95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FD051475-431F-4B9D-94C6-7B49A69582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82255D2F-85A1-4A19-8BC4-EB2715F36C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EBC3A004-9794-4EFA-83F0-989248797C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6EFD9FC3-E11A-44E3-BCAC-A07F3C601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AB6AB6F7-6592-4028-B349-1C0E53A29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6C2415E6-F914-4C11-B48B-4910AA6CA6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2412013C-072A-489E-851A-CFEF91A9A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DE93DF9F-296F-4DE4-8813-D8C04DE4C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F440D966-5030-460C-9916-BF9B91542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1EFE245D-BA05-4F4D-A6E8-40739F48E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ED67811C-F735-441C-98A6-2517EC099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3070FC44-32F9-470F-A131-868F3F1DB7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95FB52C7-C779-4E3F-978C-4595FEF868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D4EB1759-62AC-4B24-9DC6-E4F8737E8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7BF6FB39-864B-4F58-86E8-790E16FB3C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5FE4FA46-B51C-43DA-87FC-2644ED117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25DD1322-2D3A-4E7B-B23B-B4F96E02C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6E4FFBEB-52BB-494D-AD99-A0F072AB6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7DE92406-3F65-4333-BAAA-A9A7B5AEE9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B8B0FFC4-D1BB-4BB9-A224-BB78BFD3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3C50D5F-586A-6352-16BB-3DAFF67A9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748240"/>
            <a:ext cx="9906000" cy="1117073"/>
          </a:xfrm>
        </p:spPr>
        <p:txBody>
          <a:bodyPr>
            <a:normAutofit/>
          </a:bodyPr>
          <a:lstStyle/>
          <a:p>
            <a:pPr algn="ctr"/>
            <a:r>
              <a:rPr lang="es-ES" sz="4000" dirty="0" err="1"/>
              <a:t>Other</a:t>
            </a:r>
            <a:r>
              <a:rPr lang="es-ES" sz="4000" dirty="0"/>
              <a:t> </a:t>
            </a:r>
            <a:r>
              <a:rPr lang="es-ES" sz="4000" dirty="0" err="1"/>
              <a:t>changes</a:t>
            </a:r>
            <a:r>
              <a:rPr lang="es-ES" sz="4000" dirty="0"/>
              <a:t> </a:t>
            </a:r>
            <a:r>
              <a:rPr lang="es-ES" sz="4000" dirty="0" err="1"/>
              <a:t>we</a:t>
            </a:r>
            <a:r>
              <a:rPr lang="es-ES" sz="4000" dirty="0"/>
              <a:t> </a:t>
            </a:r>
            <a:r>
              <a:rPr lang="es-ES" sz="4000" dirty="0" err="1"/>
              <a:t>want</a:t>
            </a:r>
            <a:r>
              <a:rPr lang="es-ES" sz="4000" dirty="0"/>
              <a:t> </a:t>
            </a:r>
            <a:r>
              <a:rPr lang="es-ES" sz="4000" dirty="0" err="1"/>
              <a:t>to</a:t>
            </a:r>
            <a:r>
              <a:rPr lang="es-ES" sz="4000" dirty="0"/>
              <a:t> </a:t>
            </a:r>
            <a:r>
              <a:rPr lang="es-ES" sz="4000" dirty="0" err="1"/>
              <a:t>add</a:t>
            </a:r>
            <a:r>
              <a:rPr lang="es-ES" sz="4000" dirty="0"/>
              <a:t> </a:t>
            </a:r>
            <a:r>
              <a:rPr lang="es-ES" sz="4000" dirty="0" err="1"/>
              <a:t>or</a:t>
            </a:r>
            <a:r>
              <a:rPr lang="es-ES" sz="4000" dirty="0"/>
              <a:t> try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8E0998-0266-04F9-AD5A-C226AF1DC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07" y="1858963"/>
            <a:ext cx="10035380" cy="4362448"/>
          </a:xfrm>
        </p:spPr>
        <p:txBody>
          <a:bodyPr anchor="t">
            <a:normAutofit/>
          </a:bodyPr>
          <a:lstStyle/>
          <a:p>
            <a:r>
              <a:rPr lang="es-ES" dirty="0" err="1"/>
              <a:t>Trying</a:t>
            </a:r>
            <a:r>
              <a:rPr lang="es-ES" dirty="0"/>
              <a:t> </a:t>
            </a:r>
            <a:r>
              <a:rPr lang="es-ES" dirty="0" err="1"/>
              <a:t>other</a:t>
            </a:r>
            <a:r>
              <a:rPr lang="es-ES" dirty="0"/>
              <a:t> </a:t>
            </a:r>
            <a:r>
              <a:rPr lang="es-ES" dirty="0" err="1"/>
              <a:t>classifiers</a:t>
            </a:r>
            <a:r>
              <a:rPr lang="es-ES" dirty="0"/>
              <a:t> so </a:t>
            </a:r>
            <a:r>
              <a:rPr lang="es-ES" dirty="0" err="1"/>
              <a:t>maybe</a:t>
            </a:r>
            <a:r>
              <a:rPr lang="es-ES" dirty="0"/>
              <a:t> </a:t>
            </a:r>
            <a:r>
              <a:rPr lang="es-ES" dirty="0" err="1"/>
              <a:t>we</a:t>
            </a:r>
            <a:r>
              <a:rPr lang="es-ES" dirty="0"/>
              <a:t> can </a:t>
            </a:r>
            <a:r>
              <a:rPr lang="es-ES" dirty="0" err="1"/>
              <a:t>obtain</a:t>
            </a:r>
            <a:r>
              <a:rPr lang="es-ES" dirty="0"/>
              <a:t> </a:t>
            </a:r>
            <a:r>
              <a:rPr lang="es-ES" dirty="0" err="1"/>
              <a:t>better</a:t>
            </a:r>
            <a:r>
              <a:rPr lang="es-ES" dirty="0"/>
              <a:t> </a:t>
            </a:r>
            <a:r>
              <a:rPr lang="es-ES" dirty="0" err="1"/>
              <a:t>results</a:t>
            </a:r>
            <a:r>
              <a:rPr lang="es-ES" dirty="0"/>
              <a:t>.</a:t>
            </a:r>
          </a:p>
          <a:p>
            <a:r>
              <a:rPr lang="es-ES" dirty="0"/>
              <a:t>Use a </a:t>
            </a:r>
            <a:r>
              <a:rPr lang="es-ES" dirty="0" err="1"/>
              <a:t>big</a:t>
            </a:r>
            <a:r>
              <a:rPr lang="es-ES" dirty="0"/>
              <a:t>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train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classifier</a:t>
            </a:r>
            <a:endParaRPr lang="es-ES" dirty="0"/>
          </a:p>
          <a:p>
            <a:r>
              <a:rPr lang="es-ES" dirty="0"/>
              <a:t>Reduce </a:t>
            </a:r>
            <a:r>
              <a:rPr lang="es-ES" dirty="0" err="1"/>
              <a:t>dimension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characteristics</a:t>
            </a:r>
            <a:r>
              <a:rPr lang="es-ES" dirty="0"/>
              <a:t>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find</a:t>
            </a:r>
            <a:r>
              <a:rPr lang="es-ES" dirty="0"/>
              <a:t> more </a:t>
            </a:r>
            <a:r>
              <a:rPr lang="es-ES" dirty="0" err="1"/>
              <a:t>effective</a:t>
            </a:r>
            <a:r>
              <a:rPr lang="es-ES" dirty="0"/>
              <a:t> </a:t>
            </a:r>
            <a:r>
              <a:rPr lang="es-ES" dirty="0" err="1"/>
              <a:t>ones</a:t>
            </a:r>
            <a:r>
              <a:rPr lang="es-ES" dirty="0"/>
              <a:t>.</a:t>
            </a:r>
          </a:p>
          <a:p>
            <a:endParaRPr lang="es-ES" dirty="0"/>
          </a:p>
          <a:p>
            <a:endParaRPr lang="es-ES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DB4BB99-C854-45F9-BED1-63D15E3A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2">
              <a:alpha val="45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5D1CCC4C-284C-4BF6-97D9-D97467463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35D82D1B-EB09-4028-9107-D60B547C7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1389EE93-8059-437E-8507-7557AD68F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377C05DC-75FF-4426-A34F-DBF0C7E7BE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03D385C8-866D-437D-91B1-2E3ECDD88E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3F649CBB-748F-4C79-A14F-C531C40B08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7F4622C0-84AF-41F1-9128-FE73CADD3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CC6F29C1-A471-4CDE-8C21-E4B15C5EF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67F5B7DA-86C7-4AE0-96B6-D7F5AA51E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0FA481E3-0439-484A-AC9B-19D58B98E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3706038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8000"/>
                <a:hueMod val="94000"/>
                <a:satMod val="148000"/>
                <a:lumMod val="150000"/>
              </a:schemeClr>
            </a:gs>
            <a:gs pos="100000">
              <a:schemeClr val="bg1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B448F0-DA06-4165-AB5F-4330A20E06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92D83638-A467-411A-9C31-FE9A111CD8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6="http://schemas.microsoft.com/office/drawing/2014/main" xmlns:p14="http://schemas.microsoft.com/office/powerpoint/2010/main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576BCDF-119F-4EB5-83D7-ED823C93E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solidFill>
            <a:schemeClr val="tx2">
              <a:alpha val="45000"/>
            </a:schemeClr>
          </a:solidFill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43D63E8F-FD8A-4CE3-B7C9-3E9E2B66B5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D107D890-1831-46D8-90FB-F2FC0B288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02440904-A4EC-4F72-8E22-AAF4D9DB5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625E9C1F-1569-416B-A85C-FA1434872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3A186C77-43BF-4B1B-8170-48944F3057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A8D72C1-8526-44B4-9333-5E0057ECC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790E4BA0-9C47-48B6-AA4A-8FC22DA95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FD051475-431F-4B9D-94C6-7B49A69582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82255D2F-85A1-4A19-8BC4-EB2715F36C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EBC3A004-9794-4EFA-83F0-989248797C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6EFD9FC3-E11A-44E3-BCAC-A07F3C601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AB6AB6F7-6592-4028-B349-1C0E53A29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6C2415E6-F914-4C11-B48B-4910AA6CA6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2412013C-072A-489E-851A-CFEF91A9A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DE93DF9F-296F-4DE4-8813-D8C04DE4C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F440D966-5030-460C-9916-BF9B91542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1EFE245D-BA05-4F4D-A6E8-40739F48E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ED67811C-F735-441C-98A6-2517EC099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3070FC44-32F9-470F-A131-868F3F1DB7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95FB52C7-C779-4E3F-978C-4595FEF868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D4EB1759-62AC-4B24-9DC6-E4F8737E8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7BF6FB39-864B-4F58-86E8-790E16FB3C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5FE4FA46-B51C-43DA-87FC-2644ED117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25DD1322-2D3A-4E7B-B23B-B4F96E02C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6E4FFBEB-52BB-494D-AD99-A0F072AB6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7DE92406-3F65-4333-BAAA-A9A7B5AEE9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B8B0FFC4-D1BB-4BB9-A224-BB78BFD3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DB4BB99-C854-45F9-BED1-63D15E3A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2">
              <a:alpha val="45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5D1CCC4C-284C-4BF6-97D9-D97467463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35D82D1B-EB09-4028-9107-D60B547C7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1389EE93-8059-437E-8507-7557AD68F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377C05DC-75FF-4426-A34F-DBF0C7E7BE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03D385C8-866D-437D-91B1-2E3ECDD88E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3F649CBB-748F-4C79-A14F-C531C40B08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7F4622C0-84AF-41F1-9128-FE73CADD3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CC6F29C1-A471-4CDE-8C21-E4B15C5EF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67F5B7DA-86C7-4AE0-96B6-D7F5AA51E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0FA481E3-0439-484A-AC9B-19D58B98E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4" name="Título 1">
            <a:extLst>
              <a:ext uri="{FF2B5EF4-FFF2-40B4-BE49-F238E27FC236}">
                <a16:creationId xmlns:a16="http://schemas.microsoft.com/office/drawing/2014/main" id="{0AB2FD7B-C175-B863-462D-5187A4A12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/>
          <a:lstStyle/>
          <a:p>
            <a:r>
              <a:rPr lang="es-ES" err="1"/>
              <a:t>Goal</a:t>
            </a:r>
            <a:r>
              <a:rPr lang="es-ES"/>
              <a:t> </a:t>
            </a:r>
            <a:r>
              <a:rPr lang="es-ES" err="1"/>
              <a:t>of</a:t>
            </a:r>
            <a:r>
              <a:rPr lang="es-ES"/>
              <a:t> </a:t>
            </a:r>
            <a:r>
              <a:rPr lang="es-ES" err="1"/>
              <a:t>the</a:t>
            </a:r>
            <a:r>
              <a:rPr lang="es-ES"/>
              <a:t> </a:t>
            </a:r>
            <a:r>
              <a:rPr lang="es-ES" err="1"/>
              <a:t>project</a:t>
            </a:r>
            <a:endParaRPr lang="es-ES"/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FA0B1CA2-C05E-E010-9BC4-3B705ED91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054071"/>
            <a:ext cx="9905999" cy="3541714"/>
          </a:xfrm>
        </p:spPr>
        <p:txBody>
          <a:bodyPr/>
          <a:lstStyle/>
          <a:p>
            <a:r>
              <a:rPr lang="es-ES" err="1"/>
              <a:t>We</a:t>
            </a:r>
            <a:r>
              <a:rPr lang="es-ES"/>
              <a:t> </a:t>
            </a:r>
            <a:r>
              <a:rPr lang="es-ES" err="1"/>
              <a:t>want</a:t>
            </a:r>
            <a:r>
              <a:rPr lang="es-ES"/>
              <a:t> </a:t>
            </a:r>
            <a:r>
              <a:rPr lang="es-ES" err="1"/>
              <a:t>to</a:t>
            </a:r>
            <a:r>
              <a:rPr lang="es-ES"/>
              <a:t> </a:t>
            </a:r>
            <a:r>
              <a:rPr lang="es-ES" err="1"/>
              <a:t>predict</a:t>
            </a:r>
            <a:r>
              <a:rPr lang="es-ES"/>
              <a:t> </a:t>
            </a:r>
            <a:r>
              <a:rPr lang="en-US"/>
              <a:t>whether each sentence of a text finishes in "?","!" or "."</a:t>
            </a:r>
            <a:endParaRPr lang="es-ES"/>
          </a:p>
        </p:txBody>
      </p:sp>
      <p:pic>
        <p:nvPicPr>
          <p:cNvPr id="6" name="Picture 2" descr="Resultado de imagen de book">
            <a:extLst>
              <a:ext uri="{FF2B5EF4-FFF2-40B4-BE49-F238E27FC236}">
                <a16:creationId xmlns:a16="http://schemas.microsoft.com/office/drawing/2014/main" id="{37B2A20C-4B38-EB15-70BB-4DE1B2CD76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1" y="3273774"/>
            <a:ext cx="1818969" cy="1818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lecha: a la derecha 6">
            <a:extLst>
              <a:ext uri="{FF2B5EF4-FFF2-40B4-BE49-F238E27FC236}">
                <a16:creationId xmlns:a16="http://schemas.microsoft.com/office/drawing/2014/main" id="{3906DB48-E9D5-9C15-8E93-C107E9CE7197}"/>
              </a:ext>
            </a:extLst>
          </p:cNvPr>
          <p:cNvSpPr/>
          <p:nvPr/>
        </p:nvSpPr>
        <p:spPr>
          <a:xfrm>
            <a:off x="3402930" y="4060355"/>
            <a:ext cx="442452" cy="24580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D47EB86-09D7-3556-E070-3FE11771544A}"/>
              </a:ext>
            </a:extLst>
          </p:cNvPr>
          <p:cNvSpPr txBox="1"/>
          <p:nvPr/>
        </p:nvSpPr>
        <p:spPr>
          <a:xfrm>
            <a:off x="4287932" y="3290498"/>
            <a:ext cx="324464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/>
              <a:t>PREDICTIONS:</a:t>
            </a:r>
          </a:p>
          <a:p>
            <a:r>
              <a:rPr lang="es-ES" err="1"/>
              <a:t>First</a:t>
            </a:r>
            <a:r>
              <a:rPr lang="es-ES"/>
              <a:t> </a:t>
            </a:r>
            <a:r>
              <a:rPr lang="es-ES" err="1"/>
              <a:t>sentence</a:t>
            </a:r>
            <a:r>
              <a:rPr lang="es-ES"/>
              <a:t> </a:t>
            </a:r>
            <a:r>
              <a:rPr lang="es-ES" err="1"/>
              <a:t>ends</a:t>
            </a:r>
            <a:r>
              <a:rPr lang="es-ES"/>
              <a:t> </a:t>
            </a:r>
            <a:r>
              <a:rPr lang="es-ES" err="1"/>
              <a:t>with</a:t>
            </a:r>
            <a:r>
              <a:rPr lang="es-ES"/>
              <a:t> “.”</a:t>
            </a:r>
          </a:p>
          <a:p>
            <a:r>
              <a:rPr lang="es-ES" err="1"/>
              <a:t>Second</a:t>
            </a:r>
            <a:r>
              <a:rPr lang="es-ES"/>
              <a:t> </a:t>
            </a:r>
            <a:r>
              <a:rPr lang="es-ES" err="1"/>
              <a:t>sentence</a:t>
            </a:r>
            <a:r>
              <a:rPr lang="es-ES"/>
              <a:t> </a:t>
            </a:r>
            <a:r>
              <a:rPr lang="es-ES" err="1"/>
              <a:t>ends</a:t>
            </a:r>
            <a:r>
              <a:rPr lang="es-ES"/>
              <a:t> </a:t>
            </a:r>
            <a:r>
              <a:rPr lang="es-ES" err="1"/>
              <a:t>with</a:t>
            </a:r>
            <a:r>
              <a:rPr lang="es-ES"/>
              <a:t> “?”</a:t>
            </a:r>
          </a:p>
          <a:p>
            <a:r>
              <a:rPr lang="es-ES"/>
              <a:t>.</a:t>
            </a:r>
          </a:p>
          <a:p>
            <a:r>
              <a:rPr lang="es-ES"/>
              <a:t>.</a:t>
            </a:r>
          </a:p>
          <a:p>
            <a:r>
              <a:rPr lang="es-ES"/>
              <a:t>.</a:t>
            </a:r>
          </a:p>
          <a:p>
            <a:r>
              <a:rPr lang="es-ES" err="1"/>
              <a:t>Last</a:t>
            </a:r>
            <a:r>
              <a:rPr lang="es-ES"/>
              <a:t> </a:t>
            </a:r>
            <a:r>
              <a:rPr lang="es-ES" err="1"/>
              <a:t>sentence</a:t>
            </a:r>
            <a:r>
              <a:rPr lang="es-ES"/>
              <a:t> </a:t>
            </a:r>
            <a:r>
              <a:rPr lang="es-ES" err="1"/>
              <a:t>ends</a:t>
            </a:r>
            <a:r>
              <a:rPr lang="es-ES"/>
              <a:t> </a:t>
            </a:r>
            <a:r>
              <a:rPr lang="es-ES" err="1"/>
              <a:t>with</a:t>
            </a:r>
            <a:r>
              <a:rPr lang="es-ES"/>
              <a:t> “.”</a:t>
            </a:r>
          </a:p>
        </p:txBody>
      </p:sp>
      <p:sp>
        <p:nvSpPr>
          <p:cNvPr id="11" name="Flecha: a la derecha 10">
            <a:extLst>
              <a:ext uri="{FF2B5EF4-FFF2-40B4-BE49-F238E27FC236}">
                <a16:creationId xmlns:a16="http://schemas.microsoft.com/office/drawing/2014/main" id="{6324F53E-400B-58BF-7D18-FCB75FE27408}"/>
              </a:ext>
            </a:extLst>
          </p:cNvPr>
          <p:cNvSpPr/>
          <p:nvPr/>
        </p:nvSpPr>
        <p:spPr>
          <a:xfrm>
            <a:off x="7434156" y="4060355"/>
            <a:ext cx="442452" cy="24580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98B23024-70C2-F732-5D49-2E9BEDDA79FC}"/>
              </a:ext>
            </a:extLst>
          </p:cNvPr>
          <p:cNvSpPr txBox="1"/>
          <p:nvPr/>
        </p:nvSpPr>
        <p:spPr>
          <a:xfrm>
            <a:off x="8222660" y="3721593"/>
            <a:ext cx="2478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/>
              <a:t>Compare </a:t>
            </a:r>
            <a:r>
              <a:rPr lang="es-ES" err="1"/>
              <a:t>with</a:t>
            </a:r>
            <a:r>
              <a:rPr lang="es-ES"/>
              <a:t> </a:t>
            </a:r>
            <a:r>
              <a:rPr lang="es-ES" err="1"/>
              <a:t>the</a:t>
            </a:r>
            <a:r>
              <a:rPr lang="es-ES"/>
              <a:t> real </a:t>
            </a:r>
            <a:r>
              <a:rPr lang="es-ES" err="1"/>
              <a:t>endings</a:t>
            </a:r>
            <a:r>
              <a:rPr lang="es-ES"/>
              <a:t> </a:t>
            </a:r>
            <a:r>
              <a:rPr lang="es-ES" err="1"/>
              <a:t>of</a:t>
            </a:r>
            <a:r>
              <a:rPr lang="es-ES"/>
              <a:t> </a:t>
            </a:r>
            <a:r>
              <a:rPr lang="es-ES" err="1"/>
              <a:t>the</a:t>
            </a:r>
            <a:r>
              <a:rPr lang="es-ES"/>
              <a:t> </a:t>
            </a:r>
            <a:r>
              <a:rPr lang="es-ES" err="1"/>
              <a:t>senteces</a:t>
            </a:r>
            <a:r>
              <a:rPr lang="es-ES"/>
              <a:t> </a:t>
            </a:r>
            <a:r>
              <a:rPr lang="es-ES" err="1"/>
              <a:t>to</a:t>
            </a:r>
            <a:r>
              <a:rPr lang="es-ES"/>
              <a:t> </a:t>
            </a:r>
            <a:r>
              <a:rPr lang="es-ES" err="1"/>
              <a:t>get</a:t>
            </a:r>
            <a:r>
              <a:rPr lang="es-ES"/>
              <a:t> </a:t>
            </a:r>
            <a:r>
              <a:rPr lang="es-ES" err="1"/>
              <a:t>the</a:t>
            </a:r>
            <a:r>
              <a:rPr lang="es-ES"/>
              <a:t> </a:t>
            </a:r>
            <a:r>
              <a:rPr lang="es-ES" err="1"/>
              <a:t>accuracy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19581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8000"/>
                <a:hueMod val="94000"/>
                <a:satMod val="148000"/>
                <a:lumMod val="150000"/>
              </a:schemeClr>
            </a:gs>
            <a:gs pos="100000">
              <a:schemeClr val="bg1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B448F0-DA06-4165-AB5F-4330A20E06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92D83638-A467-411A-9C31-FE9A111CD8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6="http://schemas.microsoft.com/office/drawing/2014/main" xmlns:p14="http://schemas.microsoft.com/office/powerpoint/2010/main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576BCDF-119F-4EB5-83D7-ED823C93E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solidFill>
            <a:schemeClr val="tx2">
              <a:alpha val="45000"/>
            </a:schemeClr>
          </a:solidFill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43D63E8F-FD8A-4CE3-B7C9-3E9E2B66B5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D107D890-1831-46D8-90FB-F2FC0B288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02440904-A4EC-4F72-8E22-AAF4D9DB5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625E9C1F-1569-416B-A85C-FA1434872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3A186C77-43BF-4B1B-8170-48944F3057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A8D72C1-8526-44B4-9333-5E0057ECC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790E4BA0-9C47-48B6-AA4A-8FC22DA95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FD051475-431F-4B9D-94C6-7B49A69582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82255D2F-85A1-4A19-8BC4-EB2715F36C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EBC3A004-9794-4EFA-83F0-989248797C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6EFD9FC3-E11A-44E3-BCAC-A07F3C601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AB6AB6F7-6592-4028-B349-1C0E53A29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6C2415E6-F914-4C11-B48B-4910AA6CA6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2412013C-072A-489E-851A-CFEF91A9A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DE93DF9F-296F-4DE4-8813-D8C04DE4C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F440D966-5030-460C-9916-BF9B91542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1EFE245D-BA05-4F4D-A6E8-40739F48E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ED67811C-F735-441C-98A6-2517EC099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3070FC44-32F9-470F-A131-868F3F1DB7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95FB52C7-C779-4E3F-978C-4595FEF868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D4EB1759-62AC-4B24-9DC6-E4F8737E8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7BF6FB39-864B-4F58-86E8-790E16FB3C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5FE4FA46-B51C-43DA-87FC-2644ED117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25DD1322-2D3A-4E7B-B23B-B4F96E02C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6E4FFBEB-52BB-494D-AD99-A0F072AB6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7DE92406-3F65-4333-BAAA-A9A7B5AEE9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B8B0FFC4-D1BB-4BB9-A224-BB78BFD3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DB4BB99-C854-45F9-BED1-63D15E3A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2">
              <a:alpha val="45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5D1CCC4C-284C-4BF6-97D9-D97467463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35D82D1B-EB09-4028-9107-D60B547C7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1389EE93-8059-437E-8507-7557AD68F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377C05DC-75FF-4426-A34F-DBF0C7E7BE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03D385C8-866D-437D-91B1-2E3ECDD88E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3F649CBB-748F-4C79-A14F-C531C40B08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7F4622C0-84AF-41F1-9128-FE73CADD3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CC6F29C1-A471-4CDE-8C21-E4B15C5EF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67F5B7DA-86C7-4AE0-96B6-D7F5AA51E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0FA481E3-0439-484A-AC9B-19D58B98E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4" name="Título 1">
            <a:extLst>
              <a:ext uri="{FF2B5EF4-FFF2-40B4-BE49-F238E27FC236}">
                <a16:creationId xmlns:a16="http://schemas.microsoft.com/office/drawing/2014/main" id="{D2562567-0EF0-EE25-5A5A-8A5220E58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431705"/>
            <a:ext cx="9905998" cy="1478570"/>
          </a:xfrm>
        </p:spPr>
        <p:txBody>
          <a:bodyPr/>
          <a:lstStyle/>
          <a:p>
            <a:r>
              <a:rPr lang="es-ES" err="1"/>
              <a:t>Our</a:t>
            </a:r>
            <a:r>
              <a:rPr lang="es-ES"/>
              <a:t> idea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000C0138-09FE-3B74-A7C9-1A8DE6513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77539"/>
            <a:ext cx="9905999" cy="3541714"/>
          </a:xfrm>
        </p:spPr>
        <p:txBody>
          <a:bodyPr/>
          <a:lstStyle/>
          <a:p>
            <a:r>
              <a:rPr lang="en-US"/>
              <a:t>We define the following characteristics that we will introduce to the classifier so we can obtain a description of the sentences that can help us predict the symbol at the end:</a:t>
            </a:r>
          </a:p>
          <a:p>
            <a:endParaRPr lang="en-US"/>
          </a:p>
          <a:p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1D02A38-0B12-39F3-CB3D-59801300C3AA}"/>
              </a:ext>
            </a:extLst>
          </p:cNvPr>
          <p:cNvSpPr txBox="1"/>
          <p:nvPr/>
        </p:nvSpPr>
        <p:spPr>
          <a:xfrm>
            <a:off x="1296678" y="3429000"/>
            <a:ext cx="330363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err="1"/>
              <a:t>Length</a:t>
            </a:r>
            <a:r>
              <a:rPr lang="es-ES"/>
              <a:t> </a:t>
            </a:r>
            <a:r>
              <a:rPr lang="es-ES" err="1"/>
              <a:t>of</a:t>
            </a:r>
            <a:r>
              <a:rPr lang="es-ES"/>
              <a:t> </a:t>
            </a:r>
            <a:r>
              <a:rPr lang="es-ES" err="1"/>
              <a:t>the</a:t>
            </a:r>
            <a:r>
              <a:rPr lang="es-ES"/>
              <a:t> </a:t>
            </a:r>
            <a:r>
              <a:rPr lang="es-ES" err="1"/>
              <a:t>sentence</a:t>
            </a:r>
            <a:r>
              <a:rPr lang="es-ES"/>
              <a:t> (</a:t>
            </a:r>
            <a:r>
              <a:rPr lang="es-ES" err="1"/>
              <a:t>including</a:t>
            </a:r>
            <a:r>
              <a:rPr lang="es-ES"/>
              <a:t> </a:t>
            </a:r>
            <a:r>
              <a:rPr lang="es-ES" err="1"/>
              <a:t>spaces</a:t>
            </a:r>
            <a:r>
              <a:rPr lang="es-ES"/>
              <a:t> and </a:t>
            </a:r>
            <a:r>
              <a:rPr lang="es-ES" err="1"/>
              <a:t>characters</a:t>
            </a:r>
            <a:r>
              <a:rPr lang="es-ES"/>
              <a:t>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err="1"/>
              <a:t>Number</a:t>
            </a:r>
            <a:r>
              <a:rPr lang="es-ES"/>
              <a:t> </a:t>
            </a:r>
            <a:r>
              <a:rPr lang="es-ES" err="1"/>
              <a:t>of</a:t>
            </a:r>
            <a:r>
              <a:rPr lang="es-ES"/>
              <a:t> </a:t>
            </a:r>
            <a:r>
              <a:rPr lang="es-ES" err="1"/>
              <a:t>words</a:t>
            </a:r>
            <a:r>
              <a:rPr lang="es-ES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err="1"/>
              <a:t>Number</a:t>
            </a:r>
            <a:r>
              <a:rPr lang="es-ES"/>
              <a:t> </a:t>
            </a:r>
            <a:r>
              <a:rPr lang="es-ES" err="1"/>
              <a:t>of</a:t>
            </a:r>
            <a:r>
              <a:rPr lang="es-ES"/>
              <a:t> </a:t>
            </a:r>
            <a:r>
              <a:rPr lang="es-ES" err="1"/>
              <a:t>words</a:t>
            </a:r>
            <a:r>
              <a:rPr lang="es-ES"/>
              <a:t> </a:t>
            </a:r>
            <a:r>
              <a:rPr lang="es-ES" err="1"/>
              <a:t>with</a:t>
            </a:r>
            <a:r>
              <a:rPr lang="es-ES"/>
              <a:t> </a:t>
            </a:r>
            <a:r>
              <a:rPr lang="es-ES" err="1"/>
              <a:t>one</a:t>
            </a:r>
            <a:r>
              <a:rPr lang="es-ES"/>
              <a:t>, </a:t>
            </a:r>
            <a:r>
              <a:rPr lang="es-ES" err="1"/>
              <a:t>two</a:t>
            </a:r>
            <a:r>
              <a:rPr lang="es-ES"/>
              <a:t>, </a:t>
            </a:r>
            <a:r>
              <a:rPr lang="es-ES" err="1"/>
              <a:t>three</a:t>
            </a:r>
            <a:r>
              <a:rPr lang="es-ES"/>
              <a:t> and more </a:t>
            </a:r>
            <a:r>
              <a:rPr lang="es-ES" err="1"/>
              <a:t>than</a:t>
            </a:r>
            <a:r>
              <a:rPr lang="es-ES"/>
              <a:t> </a:t>
            </a:r>
            <a:r>
              <a:rPr lang="es-ES" err="1"/>
              <a:t>six</a:t>
            </a:r>
            <a:r>
              <a:rPr lang="es-ES"/>
              <a:t> </a:t>
            </a:r>
            <a:r>
              <a:rPr lang="es-ES" err="1"/>
              <a:t>letters</a:t>
            </a:r>
            <a:r>
              <a:rPr lang="es-ES"/>
              <a:t> (</a:t>
            </a:r>
            <a:r>
              <a:rPr lang="es-ES" err="1"/>
              <a:t>four</a:t>
            </a:r>
            <a:r>
              <a:rPr lang="es-ES"/>
              <a:t> </a:t>
            </a:r>
            <a:r>
              <a:rPr lang="es-ES" err="1"/>
              <a:t>characteristics</a:t>
            </a:r>
            <a:r>
              <a:rPr lang="es-ES"/>
              <a:t>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B624D98-28F5-7995-FF33-329C76D309F0}"/>
              </a:ext>
            </a:extLst>
          </p:cNvPr>
          <p:cNvSpPr txBox="1"/>
          <p:nvPr/>
        </p:nvSpPr>
        <p:spPr>
          <a:xfrm>
            <a:off x="4520224" y="3429000"/>
            <a:ext cx="330363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 err="1"/>
              <a:t>Number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letters</a:t>
            </a:r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 err="1"/>
              <a:t>Number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capital </a:t>
            </a:r>
            <a:r>
              <a:rPr lang="es-ES" dirty="0" err="1"/>
              <a:t>letters</a:t>
            </a:r>
            <a:r>
              <a:rPr lang="es-ES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 err="1"/>
              <a:t>Number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vowels</a:t>
            </a:r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 err="1"/>
              <a:t>Number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accentuated</a:t>
            </a:r>
            <a:r>
              <a:rPr lang="es-ES" dirty="0"/>
              <a:t> </a:t>
            </a:r>
            <a:r>
              <a:rPr lang="es-ES" dirty="0" err="1"/>
              <a:t>vowels</a:t>
            </a:r>
            <a:r>
              <a:rPr lang="es-ES" dirty="0"/>
              <a:t> (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Spanish</a:t>
            </a:r>
            <a:r>
              <a:rPr lang="es-ES" dirty="0"/>
              <a:t>) </a:t>
            </a:r>
            <a:r>
              <a:rPr lang="es-ES" dirty="0" err="1"/>
              <a:t>considering</a:t>
            </a:r>
            <a:r>
              <a:rPr lang="es-ES" dirty="0"/>
              <a:t> capital </a:t>
            </a:r>
            <a:r>
              <a:rPr lang="es-ES" dirty="0" err="1"/>
              <a:t>ones</a:t>
            </a:r>
            <a:r>
              <a:rPr lang="es-ES" dirty="0"/>
              <a:t> as </a:t>
            </a:r>
            <a:r>
              <a:rPr lang="es-ES" dirty="0" err="1"/>
              <a:t>well</a:t>
            </a:r>
            <a:r>
              <a:rPr lang="es-ES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AD67960-0DF0-9329-F88F-C6F6734A2BDA}"/>
              </a:ext>
            </a:extLst>
          </p:cNvPr>
          <p:cNvSpPr txBox="1"/>
          <p:nvPr/>
        </p:nvSpPr>
        <p:spPr>
          <a:xfrm>
            <a:off x="7703726" y="3429000"/>
            <a:ext cx="3303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/>
              <a:t>Number of punctuation signs (3 separate characteristics): comas, colons and semicolons.</a:t>
            </a:r>
            <a:endParaRPr lang="es-ES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17673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8000"/>
                <a:hueMod val="94000"/>
                <a:satMod val="148000"/>
                <a:lumMod val="150000"/>
              </a:schemeClr>
            </a:gs>
            <a:gs pos="100000">
              <a:schemeClr val="bg1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B448F0-DA06-4165-AB5F-4330A20E06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92D83638-A467-411A-9C31-FE9A111CD8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6="http://schemas.microsoft.com/office/drawing/2014/main" xmlns:p14="http://schemas.microsoft.com/office/powerpoint/2010/main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576BCDF-119F-4EB5-83D7-ED823C93E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solidFill>
            <a:schemeClr val="tx2">
              <a:alpha val="45000"/>
            </a:schemeClr>
          </a:solidFill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43D63E8F-FD8A-4CE3-B7C9-3E9E2B66B5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D107D890-1831-46D8-90FB-F2FC0B288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02440904-A4EC-4F72-8E22-AAF4D9DB5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625E9C1F-1569-416B-A85C-FA1434872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3A186C77-43BF-4B1B-8170-48944F3057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A8D72C1-8526-44B4-9333-5E0057ECC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790E4BA0-9C47-48B6-AA4A-8FC22DA95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FD051475-431F-4B9D-94C6-7B49A69582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82255D2F-85A1-4A19-8BC4-EB2715F36C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EBC3A004-9794-4EFA-83F0-989248797C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6EFD9FC3-E11A-44E3-BCAC-A07F3C601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AB6AB6F7-6592-4028-B349-1C0E53A29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6C2415E6-F914-4C11-B48B-4910AA6CA6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2412013C-072A-489E-851A-CFEF91A9A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DE93DF9F-296F-4DE4-8813-D8C04DE4C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F440D966-5030-460C-9916-BF9B91542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1EFE245D-BA05-4F4D-A6E8-40739F48E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ED67811C-F735-441C-98A6-2517EC099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3070FC44-32F9-470F-A131-868F3F1DB7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95FB52C7-C779-4E3F-978C-4595FEF868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D4EB1759-62AC-4B24-9DC6-E4F8737E8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7BF6FB39-864B-4F58-86E8-790E16FB3C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5FE4FA46-B51C-43DA-87FC-2644ED117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25DD1322-2D3A-4E7B-B23B-B4F96E02C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6E4FFBEB-52BB-494D-AD99-A0F072AB6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7DE92406-3F65-4333-BAAA-A9A7B5AEE9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B8B0FFC4-D1BB-4BB9-A224-BB78BFD3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103964B3-FC35-90D3-411A-9DC2A0481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300" y="542396"/>
            <a:ext cx="9906000" cy="1117073"/>
          </a:xfrm>
        </p:spPr>
        <p:txBody>
          <a:bodyPr>
            <a:normAutofit/>
          </a:bodyPr>
          <a:lstStyle/>
          <a:p>
            <a:pPr algn="ctr"/>
            <a:r>
              <a:rPr lang="es-ES" sz="4000" dirty="0" err="1"/>
              <a:t>Have</a:t>
            </a:r>
            <a:r>
              <a:rPr lang="es-ES" sz="4000" dirty="0"/>
              <a:t> </a:t>
            </a:r>
            <a:r>
              <a:rPr lang="es-ES" sz="4000" dirty="0" err="1"/>
              <a:t>into</a:t>
            </a:r>
            <a:r>
              <a:rPr lang="es-ES" sz="4000" dirty="0"/>
              <a:t> </a:t>
            </a:r>
            <a:r>
              <a:rPr lang="es-ES" sz="4000" dirty="0" err="1"/>
              <a:t>account</a:t>
            </a:r>
            <a:endParaRPr lang="es-ES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9C47A4-0CC0-65AB-DA1A-B5D143902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4" y="1673860"/>
            <a:ext cx="10067923" cy="4435900"/>
          </a:xfrm>
        </p:spPr>
        <p:txBody>
          <a:bodyPr anchor="t">
            <a:normAutofit/>
          </a:bodyPr>
          <a:lstStyle/>
          <a:p>
            <a:r>
              <a:rPr lang="es-ES" dirty="0"/>
              <a:t>In </a:t>
            </a:r>
            <a:r>
              <a:rPr lang="es-ES" dirty="0" err="1"/>
              <a:t>Spanish</a:t>
            </a:r>
            <a:r>
              <a:rPr lang="es-ES" dirty="0"/>
              <a:t>, </a:t>
            </a: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need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be </a:t>
            </a:r>
            <a:r>
              <a:rPr lang="es-ES" dirty="0" err="1"/>
              <a:t>careful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sentence-initiating</a:t>
            </a:r>
            <a:r>
              <a:rPr lang="es-ES" dirty="0"/>
              <a:t> symbols "¿" and "¡" , </a:t>
            </a:r>
            <a:r>
              <a:rPr lang="es-ES" dirty="0" err="1"/>
              <a:t>since</a:t>
            </a:r>
            <a:r>
              <a:rPr lang="es-ES" dirty="0"/>
              <a:t> </a:t>
            </a:r>
            <a:r>
              <a:rPr lang="es-ES" dirty="0" err="1"/>
              <a:t>they</a:t>
            </a:r>
            <a:r>
              <a:rPr lang="es-ES" dirty="0"/>
              <a:t> can </a:t>
            </a:r>
            <a:r>
              <a:rPr lang="es-ES" dirty="0" err="1"/>
              <a:t>act</a:t>
            </a:r>
            <a:r>
              <a:rPr lang="es-ES" dirty="0"/>
              <a:t> as </a:t>
            </a:r>
            <a:r>
              <a:rPr lang="es-ES" dirty="0" err="1"/>
              <a:t>the</a:t>
            </a:r>
            <a:r>
              <a:rPr lang="es-ES" dirty="0"/>
              <a:t> final </a:t>
            </a:r>
            <a:r>
              <a:rPr lang="es-ES" dirty="0" err="1"/>
              <a:t>dot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previous</a:t>
            </a:r>
            <a:r>
              <a:rPr lang="es-ES" dirty="0"/>
              <a:t> </a:t>
            </a:r>
            <a:r>
              <a:rPr lang="es-ES" dirty="0" err="1"/>
              <a:t>sentence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only</a:t>
            </a:r>
            <a:r>
              <a:rPr lang="es-ES" dirty="0"/>
              <a:t> </a:t>
            </a:r>
            <a:r>
              <a:rPr lang="es-ES" dirty="0" err="1"/>
              <a:t>tried</a:t>
            </a:r>
            <a:r>
              <a:rPr lang="es-ES" dirty="0"/>
              <a:t> </a:t>
            </a:r>
            <a:r>
              <a:rPr lang="es-ES" dirty="0" err="1"/>
              <a:t>our</a:t>
            </a:r>
            <a:r>
              <a:rPr lang="es-ES" dirty="0"/>
              <a:t> </a:t>
            </a:r>
            <a:r>
              <a:rPr lang="es-ES" dirty="0" err="1"/>
              <a:t>code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small</a:t>
            </a:r>
            <a:r>
              <a:rPr lang="es-ES" dirty="0"/>
              <a:t> </a:t>
            </a:r>
            <a:r>
              <a:rPr lang="es-ES" dirty="0" err="1"/>
              <a:t>texts</a:t>
            </a:r>
            <a:r>
              <a:rPr lang="es-ES" dirty="0"/>
              <a:t>, </a:t>
            </a:r>
            <a:r>
              <a:rPr lang="es-ES" dirty="0" err="1"/>
              <a:t>not</a:t>
            </a:r>
            <a:r>
              <a:rPr lang="es-ES" dirty="0"/>
              <a:t> </a:t>
            </a:r>
            <a:r>
              <a:rPr lang="es-ES" dirty="0" err="1"/>
              <a:t>larger</a:t>
            </a:r>
            <a:r>
              <a:rPr lang="es-ES" dirty="0"/>
              <a:t> </a:t>
            </a:r>
            <a:r>
              <a:rPr lang="es-ES" dirty="0" err="1"/>
              <a:t>texts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</a:t>
            </a:r>
            <a:r>
              <a:rPr lang="es-ES" dirty="0" err="1"/>
              <a:t>books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dirty="0" err="1"/>
              <a:t>Usually</a:t>
            </a:r>
            <a:r>
              <a:rPr lang="es-ES" dirty="0"/>
              <a:t>, </a:t>
            </a:r>
            <a:r>
              <a:rPr lang="es-ES" dirty="0" err="1"/>
              <a:t>there</a:t>
            </a:r>
            <a:r>
              <a:rPr lang="es-ES" dirty="0"/>
              <a:t> are </a:t>
            </a:r>
            <a:r>
              <a:rPr lang="es-ES" dirty="0" err="1"/>
              <a:t>phrases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can be </a:t>
            </a:r>
            <a:r>
              <a:rPr lang="es-ES" dirty="0" err="1"/>
              <a:t>interpreted</a:t>
            </a:r>
            <a:r>
              <a:rPr lang="es-ES" dirty="0"/>
              <a:t> as a </a:t>
            </a:r>
            <a:r>
              <a:rPr lang="es-ES" dirty="0" err="1"/>
              <a:t>type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they</a:t>
            </a:r>
            <a:r>
              <a:rPr lang="es-ES" dirty="0"/>
              <a:t> are </a:t>
            </a:r>
            <a:r>
              <a:rPr lang="es-ES" dirty="0" err="1"/>
              <a:t>not</a:t>
            </a:r>
            <a:r>
              <a:rPr lang="es-ES" dirty="0"/>
              <a:t>.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example</a:t>
            </a:r>
            <a:r>
              <a:rPr lang="es-ES" dirty="0"/>
              <a:t>: “I </a:t>
            </a:r>
            <a:r>
              <a:rPr lang="es-ES" dirty="0" err="1"/>
              <a:t>don´t</a:t>
            </a:r>
            <a:r>
              <a:rPr lang="es-ES" dirty="0"/>
              <a:t> </a:t>
            </a:r>
            <a:r>
              <a:rPr lang="es-ES" dirty="0" err="1"/>
              <a:t>know</a:t>
            </a:r>
            <a:r>
              <a:rPr lang="es-ES" dirty="0"/>
              <a:t> </a:t>
            </a:r>
            <a:r>
              <a:rPr lang="es-ES" dirty="0" err="1"/>
              <a:t>what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name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.’ </a:t>
            </a:r>
            <a:r>
              <a:rPr lang="es-ES" dirty="0" err="1"/>
              <a:t>could</a:t>
            </a:r>
            <a:r>
              <a:rPr lang="es-ES" dirty="0"/>
              <a:t> be </a:t>
            </a:r>
            <a:r>
              <a:rPr lang="es-ES" dirty="0" err="1"/>
              <a:t>predicted</a:t>
            </a:r>
            <a:r>
              <a:rPr lang="es-ES" dirty="0"/>
              <a:t> as a 	</a:t>
            </a:r>
            <a:r>
              <a:rPr lang="es-ES" dirty="0" err="1"/>
              <a:t>question</a:t>
            </a:r>
            <a:r>
              <a:rPr lang="es-ES" dirty="0"/>
              <a:t> </a:t>
            </a:r>
            <a:r>
              <a:rPr lang="es-ES" dirty="0" err="1"/>
              <a:t>but</a:t>
            </a:r>
            <a:r>
              <a:rPr lang="es-ES" dirty="0"/>
              <a:t>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a simple </a:t>
            </a:r>
            <a:r>
              <a:rPr lang="es-ES" dirty="0" err="1"/>
              <a:t>phrase</a:t>
            </a:r>
            <a:r>
              <a:rPr lang="es-ES" dirty="0"/>
              <a:t>.</a:t>
            </a:r>
          </a:p>
          <a:p>
            <a:endParaRPr lang="es-ES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DB4BB99-C854-45F9-BED1-63D15E3A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2">
              <a:alpha val="45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5D1CCC4C-284C-4BF6-97D9-D97467463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35D82D1B-EB09-4028-9107-D60B547C7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1389EE93-8059-437E-8507-7557AD68F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377C05DC-75FF-4426-A34F-DBF0C7E7BE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03D385C8-866D-437D-91B1-2E3ECDD88E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3F649CBB-748F-4C79-A14F-C531C40B08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7F4622C0-84AF-41F1-9128-FE73CADD3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CC6F29C1-A471-4CDE-8C21-E4B15C5EF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67F5B7DA-86C7-4AE0-96B6-D7F5AA51E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0FA481E3-0439-484A-AC9B-19D58B98E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6="http://schemas.microsoft.com/office/drawing/2014/main" xmlns:p14="http://schemas.microsoft.com/office/powerpoint/2010/main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39566266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8000"/>
                <a:hueMod val="94000"/>
                <a:satMod val="148000"/>
                <a:lumMod val="150000"/>
              </a:schemeClr>
            </a:gs>
            <a:gs pos="100000">
              <a:schemeClr val="bg1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B448F0-DA06-4165-AB5F-4330A20E06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92D83638-A467-411A-9C31-FE9A111CD8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576BCDF-119F-4EB5-83D7-ED823C93E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solidFill>
            <a:schemeClr val="tx2">
              <a:alpha val="45000"/>
            </a:schemeClr>
          </a:solidFill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43D63E8F-FD8A-4CE3-B7C9-3E9E2B66B5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D107D890-1831-46D8-90FB-F2FC0B288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02440904-A4EC-4F72-8E22-AAF4D9DB5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625E9C1F-1569-416B-A85C-FA1434872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3A186C77-43BF-4B1B-8170-48944F3057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A8D72C1-8526-44B4-9333-5E0057ECC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790E4BA0-9C47-48B6-AA4A-8FC22DA95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FD051475-431F-4B9D-94C6-7B49A69582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82255D2F-85A1-4A19-8BC4-EB2715F36C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EBC3A004-9794-4EFA-83F0-989248797C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6EFD9FC3-E11A-44E3-BCAC-A07F3C601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AB6AB6F7-6592-4028-B349-1C0E53A29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6C2415E6-F914-4C11-B48B-4910AA6CA6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2412013C-072A-489E-851A-CFEF91A9A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DE93DF9F-296F-4DE4-8813-D8C04DE4C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F440D966-5030-460C-9916-BF9B91542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1EFE245D-BA05-4F4D-A6E8-40739F48E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ED67811C-F735-441C-98A6-2517EC099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3070FC44-32F9-470F-A131-868F3F1DB7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95FB52C7-C779-4E3F-978C-4595FEF868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D4EB1759-62AC-4B24-9DC6-E4F8737E8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7BF6FB39-864B-4F58-86E8-790E16FB3C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5FE4FA46-B51C-43DA-87FC-2644ED117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25DD1322-2D3A-4E7B-B23B-B4F96E02C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6E4FFBEB-52BB-494D-AD99-A0F072AB6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7DE92406-3F65-4333-BAAA-A9A7B5AEE9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B8B0FFC4-D1BB-4BB9-A224-BB78BFD3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D1CCBC80-E0AE-C5D6-8491-7468B227F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748240"/>
            <a:ext cx="9906000" cy="1117073"/>
          </a:xfrm>
        </p:spPr>
        <p:txBody>
          <a:bodyPr>
            <a:normAutofit/>
          </a:bodyPr>
          <a:lstStyle/>
          <a:p>
            <a:pPr algn="ctr"/>
            <a:r>
              <a:rPr lang="es-ES" sz="4000" dirty="0" err="1"/>
              <a:t>Other</a:t>
            </a:r>
            <a:r>
              <a:rPr lang="es-ES" sz="4000" dirty="0"/>
              <a:t> </a:t>
            </a:r>
            <a:r>
              <a:rPr lang="es-ES" sz="4000" dirty="0" err="1"/>
              <a:t>changes</a:t>
            </a:r>
            <a:r>
              <a:rPr lang="es-ES" sz="4000" dirty="0"/>
              <a:t> </a:t>
            </a:r>
            <a:r>
              <a:rPr lang="es-ES" sz="4000" dirty="0" err="1"/>
              <a:t>we</a:t>
            </a:r>
            <a:r>
              <a:rPr lang="es-ES" sz="4000" dirty="0"/>
              <a:t> </a:t>
            </a:r>
            <a:r>
              <a:rPr lang="es-ES" sz="4000" dirty="0" err="1"/>
              <a:t>want</a:t>
            </a:r>
            <a:r>
              <a:rPr lang="es-ES" sz="4000" dirty="0"/>
              <a:t> </a:t>
            </a:r>
            <a:r>
              <a:rPr lang="es-ES" sz="4000" dirty="0" err="1"/>
              <a:t>to</a:t>
            </a:r>
            <a:r>
              <a:rPr lang="es-ES" sz="4000" dirty="0"/>
              <a:t> </a:t>
            </a:r>
            <a:r>
              <a:rPr lang="es-ES" sz="4000" dirty="0" err="1"/>
              <a:t>add</a:t>
            </a:r>
            <a:r>
              <a:rPr lang="es-ES" sz="4000" dirty="0"/>
              <a:t> </a:t>
            </a:r>
            <a:r>
              <a:rPr lang="es-ES" sz="4000" dirty="0" err="1"/>
              <a:t>or</a:t>
            </a:r>
            <a:r>
              <a:rPr lang="es-ES" sz="4000" dirty="0"/>
              <a:t> try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B20DC2-8C68-440F-FEDA-DFE12AAB5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500" y="2249487"/>
            <a:ext cx="9840911" cy="3541714"/>
          </a:xfrm>
        </p:spPr>
        <p:txBody>
          <a:bodyPr anchor="t">
            <a:normAutofit/>
          </a:bodyPr>
          <a:lstStyle/>
          <a:p>
            <a:r>
              <a:rPr lang="es-ES" dirty="0" err="1"/>
              <a:t>Instead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using</a:t>
            </a:r>
            <a:r>
              <a:rPr lang="es-ES" dirty="0"/>
              <a:t> discrete </a:t>
            </a:r>
            <a:r>
              <a:rPr lang="es-ES" dirty="0" err="1"/>
              <a:t>numbers</a:t>
            </a:r>
            <a:r>
              <a:rPr lang="es-ES" dirty="0"/>
              <a:t>, </a:t>
            </a:r>
            <a:r>
              <a:rPr lang="es-ES" dirty="0" err="1"/>
              <a:t>making</a:t>
            </a:r>
            <a:r>
              <a:rPr lang="es-ES" dirty="0"/>
              <a:t>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continious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 </a:t>
            </a:r>
            <a:r>
              <a:rPr lang="es-ES" dirty="0" err="1"/>
              <a:t>considering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proportions</a:t>
            </a:r>
            <a:r>
              <a:rPr lang="es-ES" dirty="0"/>
              <a:t>.</a:t>
            </a:r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example</a:t>
            </a:r>
            <a:r>
              <a:rPr lang="es-ES" dirty="0"/>
              <a:t>: </a:t>
            </a:r>
            <a:r>
              <a:rPr lang="es-ES" dirty="0" err="1"/>
              <a:t>instead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number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vowels</a:t>
            </a:r>
            <a:r>
              <a:rPr lang="es-ES" dirty="0"/>
              <a:t>, </a:t>
            </a:r>
            <a:r>
              <a:rPr lang="es-ES" dirty="0" err="1"/>
              <a:t>using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proportion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	</a:t>
            </a:r>
            <a:r>
              <a:rPr lang="es-ES" dirty="0" err="1"/>
              <a:t>letters</a:t>
            </a:r>
            <a:r>
              <a:rPr lang="es-ES" dirty="0"/>
              <a:t> </a:t>
            </a:r>
            <a:r>
              <a:rPr lang="es-ES" dirty="0" err="1"/>
              <a:t>which</a:t>
            </a:r>
            <a:r>
              <a:rPr lang="es-ES" dirty="0"/>
              <a:t> are </a:t>
            </a:r>
            <a:r>
              <a:rPr lang="es-ES" dirty="0" err="1"/>
              <a:t>vowels</a:t>
            </a:r>
            <a:endParaRPr lang="es-ES" dirty="0"/>
          </a:p>
          <a:p>
            <a:pPr marL="0" indent="0">
              <a:buNone/>
            </a:pP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tried</a:t>
            </a:r>
            <a:r>
              <a:rPr lang="es-ES" dirty="0"/>
              <a:t> </a:t>
            </a:r>
            <a:r>
              <a:rPr lang="es-ES" dirty="0" err="1"/>
              <a:t>it</a:t>
            </a:r>
            <a:r>
              <a:rPr lang="es-ES" dirty="0"/>
              <a:t>, </a:t>
            </a:r>
            <a:r>
              <a:rPr lang="es-ES" dirty="0" err="1"/>
              <a:t>but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results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not</a:t>
            </a:r>
            <a:r>
              <a:rPr lang="es-ES" dirty="0"/>
              <a:t> </a:t>
            </a:r>
            <a:r>
              <a:rPr lang="es-ES" dirty="0" err="1"/>
              <a:t>been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good</a:t>
            </a:r>
            <a:endParaRPr lang="es-ES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DB4BB99-C854-45F9-BED1-63D15E3A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2">
              <a:alpha val="45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5D1CCC4C-284C-4BF6-97D9-D97467463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35D82D1B-EB09-4028-9107-D60B547C7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1389EE93-8059-437E-8507-7557AD68F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377C05DC-75FF-4426-A34F-DBF0C7E7BE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03D385C8-866D-437D-91B1-2E3ECDD88E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3F649CBB-748F-4C79-A14F-C531C40B08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7F4622C0-84AF-41F1-9128-FE73CADD3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CC6F29C1-A471-4CDE-8C21-E4B15C5EF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67F5B7DA-86C7-4AE0-96B6-D7F5AA51E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0FA481E3-0439-484A-AC9B-19D58B98E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9221809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8000"/>
                <a:hueMod val="94000"/>
                <a:satMod val="148000"/>
                <a:lumMod val="150000"/>
              </a:schemeClr>
            </a:gs>
            <a:gs pos="100000">
              <a:schemeClr val="bg1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Picture 2">
            <a:extLst>
              <a:ext uri="{FF2B5EF4-FFF2-40B4-BE49-F238E27FC236}">
                <a16:creationId xmlns:a16="http://schemas.microsoft.com/office/drawing/2014/main" id="{9ACD3AF8-B16E-4174-8C1A-41F683C4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0" name="Group 109">
            <a:extLst>
              <a:ext uri="{FF2B5EF4-FFF2-40B4-BE49-F238E27FC236}">
                <a16:creationId xmlns:a16="http://schemas.microsoft.com/office/drawing/2014/main" id="{FF5EAD09-B81D-415F-8BCF-73C81AE05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11" name="Rectangle 5">
              <a:extLst>
                <a:ext uri="{FF2B5EF4-FFF2-40B4-BE49-F238E27FC236}">
                  <a16:creationId xmlns:a16="http://schemas.microsoft.com/office/drawing/2014/main" id="{CFB79010-8ED4-49EF-AFD2-F4D8C80B6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12" name="Freeform 6">
              <a:extLst>
                <a:ext uri="{FF2B5EF4-FFF2-40B4-BE49-F238E27FC236}">
                  <a16:creationId xmlns:a16="http://schemas.microsoft.com/office/drawing/2014/main" id="{4649B869-006E-42B5-9DDC-21049B130E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13" name="Freeform 7">
              <a:extLst>
                <a:ext uri="{FF2B5EF4-FFF2-40B4-BE49-F238E27FC236}">
                  <a16:creationId xmlns:a16="http://schemas.microsoft.com/office/drawing/2014/main" id="{443096BD-333F-48B6-8220-D1F9793E40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14" name="Rectangle 8">
              <a:extLst>
                <a:ext uri="{FF2B5EF4-FFF2-40B4-BE49-F238E27FC236}">
                  <a16:creationId xmlns:a16="http://schemas.microsoft.com/office/drawing/2014/main" id="{1A45BB9A-7E84-4B9B-923A-270A97F852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15" name="Freeform 9">
              <a:extLst>
                <a:ext uri="{FF2B5EF4-FFF2-40B4-BE49-F238E27FC236}">
                  <a16:creationId xmlns:a16="http://schemas.microsoft.com/office/drawing/2014/main" id="{D7D7C768-2F76-4DE2-A807-1B9FFF816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16" name="Freeform 10">
              <a:extLst>
                <a:ext uri="{FF2B5EF4-FFF2-40B4-BE49-F238E27FC236}">
                  <a16:creationId xmlns:a16="http://schemas.microsoft.com/office/drawing/2014/main" id="{1870B32E-EE42-470E-B543-CA55AEC8CA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17" name="Freeform 11">
              <a:extLst>
                <a:ext uri="{FF2B5EF4-FFF2-40B4-BE49-F238E27FC236}">
                  <a16:creationId xmlns:a16="http://schemas.microsoft.com/office/drawing/2014/main" id="{EEF09120-11AA-4DB5-98A8-EC4923002C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18" name="Freeform 12">
              <a:extLst>
                <a:ext uri="{FF2B5EF4-FFF2-40B4-BE49-F238E27FC236}">
                  <a16:creationId xmlns:a16="http://schemas.microsoft.com/office/drawing/2014/main" id="{39CC463D-589C-461C-A234-0460EB06B8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19" name="Freeform 13">
              <a:extLst>
                <a:ext uri="{FF2B5EF4-FFF2-40B4-BE49-F238E27FC236}">
                  <a16:creationId xmlns:a16="http://schemas.microsoft.com/office/drawing/2014/main" id="{B6516153-269A-421E-A021-CB3F3C5E1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20" name="Freeform 14">
              <a:extLst>
                <a:ext uri="{FF2B5EF4-FFF2-40B4-BE49-F238E27FC236}">
                  <a16:creationId xmlns:a16="http://schemas.microsoft.com/office/drawing/2014/main" id="{45E14300-6C4A-4F77-915F-F3B25B0237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21" name="Freeform 15">
              <a:extLst>
                <a:ext uri="{FF2B5EF4-FFF2-40B4-BE49-F238E27FC236}">
                  <a16:creationId xmlns:a16="http://schemas.microsoft.com/office/drawing/2014/main" id="{993E312A-E6A6-4B52-ADE6-618ADC89BA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22" name="Freeform 16">
              <a:extLst>
                <a:ext uri="{FF2B5EF4-FFF2-40B4-BE49-F238E27FC236}">
                  <a16:creationId xmlns:a16="http://schemas.microsoft.com/office/drawing/2014/main" id="{2F0F3026-2480-472B-8C52-36812C81E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23" name="Freeform 17">
              <a:extLst>
                <a:ext uri="{FF2B5EF4-FFF2-40B4-BE49-F238E27FC236}">
                  <a16:creationId xmlns:a16="http://schemas.microsoft.com/office/drawing/2014/main" id="{34E1C992-559D-4827-9F30-31A3CA7A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24" name="Freeform 18">
              <a:extLst>
                <a:ext uri="{FF2B5EF4-FFF2-40B4-BE49-F238E27FC236}">
                  <a16:creationId xmlns:a16="http://schemas.microsoft.com/office/drawing/2014/main" id="{D9F2FB98-F443-498F-AAD9-694582568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25" name="Freeform 19">
              <a:extLst>
                <a:ext uri="{FF2B5EF4-FFF2-40B4-BE49-F238E27FC236}">
                  <a16:creationId xmlns:a16="http://schemas.microsoft.com/office/drawing/2014/main" id="{75DBF6EC-ED50-43E4-8A8B-64CE86A88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26" name="Freeform 20">
              <a:extLst>
                <a:ext uri="{FF2B5EF4-FFF2-40B4-BE49-F238E27FC236}">
                  <a16:creationId xmlns:a16="http://schemas.microsoft.com/office/drawing/2014/main" id="{FD854F40-AC43-4F21-9C62-2CE35CFD2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27" name="Freeform 21">
              <a:extLst>
                <a:ext uri="{FF2B5EF4-FFF2-40B4-BE49-F238E27FC236}">
                  <a16:creationId xmlns:a16="http://schemas.microsoft.com/office/drawing/2014/main" id="{62CCB560-494A-4F74-9DE4-068806A893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28" name="Freeform 22">
              <a:extLst>
                <a:ext uri="{FF2B5EF4-FFF2-40B4-BE49-F238E27FC236}">
                  <a16:creationId xmlns:a16="http://schemas.microsoft.com/office/drawing/2014/main" id="{6F9A05F2-B5D2-4D8A-9A78-14E45C13F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29" name="Freeform 23">
              <a:extLst>
                <a:ext uri="{FF2B5EF4-FFF2-40B4-BE49-F238E27FC236}">
                  <a16:creationId xmlns:a16="http://schemas.microsoft.com/office/drawing/2014/main" id="{A6373189-19BB-4BEC-84A3-432253E05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30" name="Freeform 24">
              <a:extLst>
                <a:ext uri="{FF2B5EF4-FFF2-40B4-BE49-F238E27FC236}">
                  <a16:creationId xmlns:a16="http://schemas.microsoft.com/office/drawing/2014/main" id="{71AB3122-947A-44DB-B190-A2601C6C9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31" name="Freeform 25">
              <a:extLst>
                <a:ext uri="{FF2B5EF4-FFF2-40B4-BE49-F238E27FC236}">
                  <a16:creationId xmlns:a16="http://schemas.microsoft.com/office/drawing/2014/main" id="{74B4109D-3AFC-4D44-87B1-0CDED3E63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32" name="Freeform 26">
              <a:extLst>
                <a:ext uri="{FF2B5EF4-FFF2-40B4-BE49-F238E27FC236}">
                  <a16:creationId xmlns:a16="http://schemas.microsoft.com/office/drawing/2014/main" id="{44AAD39F-F7C9-4D00-95E0-0465B4E85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33" name="Freeform 27">
              <a:extLst>
                <a:ext uri="{FF2B5EF4-FFF2-40B4-BE49-F238E27FC236}">
                  <a16:creationId xmlns:a16="http://schemas.microsoft.com/office/drawing/2014/main" id="{C1DCAB8D-6EF6-4A84-8D0C-AA9226DEC9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34" name="Freeform 28">
              <a:extLst>
                <a:ext uri="{FF2B5EF4-FFF2-40B4-BE49-F238E27FC236}">
                  <a16:creationId xmlns:a16="http://schemas.microsoft.com/office/drawing/2014/main" id="{C407F97F-83CF-4703-B9E0-6335530E32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35" name="Freeform 29">
              <a:extLst>
                <a:ext uri="{FF2B5EF4-FFF2-40B4-BE49-F238E27FC236}">
                  <a16:creationId xmlns:a16="http://schemas.microsoft.com/office/drawing/2014/main" id="{0D8D2363-5D84-4CFF-89AA-3C93C859DB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36" name="Freeform 30">
              <a:extLst>
                <a:ext uri="{FF2B5EF4-FFF2-40B4-BE49-F238E27FC236}">
                  <a16:creationId xmlns:a16="http://schemas.microsoft.com/office/drawing/2014/main" id="{0435A35C-AC99-4E12-8CB0-9C640DAA9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37" name="Freeform 31">
              <a:extLst>
                <a:ext uri="{FF2B5EF4-FFF2-40B4-BE49-F238E27FC236}">
                  <a16:creationId xmlns:a16="http://schemas.microsoft.com/office/drawing/2014/main" id="{F20392CF-2256-4527-836B-2E6F88596E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38" name="Freeform 32">
              <a:extLst>
                <a:ext uri="{FF2B5EF4-FFF2-40B4-BE49-F238E27FC236}">
                  <a16:creationId xmlns:a16="http://schemas.microsoft.com/office/drawing/2014/main" id="{C52C3AD3-122C-4010-9C55-B0247F8CC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39" name="Rectangle 33">
              <a:extLst>
                <a:ext uri="{FF2B5EF4-FFF2-40B4-BE49-F238E27FC236}">
                  <a16:creationId xmlns:a16="http://schemas.microsoft.com/office/drawing/2014/main" id="{EFCB53ED-09C0-4AD7-9BBC-366833D5FE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40" name="Freeform 34">
              <a:extLst>
                <a:ext uri="{FF2B5EF4-FFF2-40B4-BE49-F238E27FC236}">
                  <a16:creationId xmlns:a16="http://schemas.microsoft.com/office/drawing/2014/main" id="{6F309F52-BFCF-47D9-8089-BC049540DB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41" name="Freeform 35">
              <a:extLst>
                <a:ext uri="{FF2B5EF4-FFF2-40B4-BE49-F238E27FC236}">
                  <a16:creationId xmlns:a16="http://schemas.microsoft.com/office/drawing/2014/main" id="{5F9AE85F-C7AA-4761-B468-2E100829B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42" name="Freeform 36">
              <a:extLst>
                <a:ext uri="{FF2B5EF4-FFF2-40B4-BE49-F238E27FC236}">
                  <a16:creationId xmlns:a16="http://schemas.microsoft.com/office/drawing/2014/main" id="{2C81C778-91E5-4AE9-AACB-8566E7A28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43" name="Freeform 37">
              <a:extLst>
                <a:ext uri="{FF2B5EF4-FFF2-40B4-BE49-F238E27FC236}">
                  <a16:creationId xmlns:a16="http://schemas.microsoft.com/office/drawing/2014/main" id="{6C56E0B4-58A0-4B2B-BD56-54121BB8D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44" name="Freeform 38">
              <a:extLst>
                <a:ext uri="{FF2B5EF4-FFF2-40B4-BE49-F238E27FC236}">
                  <a16:creationId xmlns:a16="http://schemas.microsoft.com/office/drawing/2014/main" id="{88A29CFE-13A6-4509-946F-5C074F856E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45" name="Freeform 39">
              <a:extLst>
                <a:ext uri="{FF2B5EF4-FFF2-40B4-BE49-F238E27FC236}">
                  <a16:creationId xmlns:a16="http://schemas.microsoft.com/office/drawing/2014/main" id="{00235A0A-018B-4499-AC16-AF83457BF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46" name="Freeform 40">
              <a:extLst>
                <a:ext uri="{FF2B5EF4-FFF2-40B4-BE49-F238E27FC236}">
                  <a16:creationId xmlns:a16="http://schemas.microsoft.com/office/drawing/2014/main" id="{861DF9B7-50DC-4EBE-8B23-97FE92DBB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47" name="Freeform 41">
              <a:extLst>
                <a:ext uri="{FF2B5EF4-FFF2-40B4-BE49-F238E27FC236}">
                  <a16:creationId xmlns:a16="http://schemas.microsoft.com/office/drawing/2014/main" id="{69673907-73D7-4729-A911-9BD078EC2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48" name="Freeform 42">
              <a:extLst>
                <a:ext uri="{FF2B5EF4-FFF2-40B4-BE49-F238E27FC236}">
                  <a16:creationId xmlns:a16="http://schemas.microsoft.com/office/drawing/2014/main" id="{4DC844D3-8053-4EE7-A286-50157B6FD8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49" name="Freeform 43">
              <a:extLst>
                <a:ext uri="{FF2B5EF4-FFF2-40B4-BE49-F238E27FC236}">
                  <a16:creationId xmlns:a16="http://schemas.microsoft.com/office/drawing/2014/main" id="{D67575A0-A45A-4773-874C-16370E3670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50" name="Freeform 44">
              <a:extLst>
                <a:ext uri="{FF2B5EF4-FFF2-40B4-BE49-F238E27FC236}">
                  <a16:creationId xmlns:a16="http://schemas.microsoft.com/office/drawing/2014/main" id="{4327252B-B62B-4DE0-A924-B7F6E40AD9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51" name="Rectangle 45">
              <a:extLst>
                <a:ext uri="{FF2B5EF4-FFF2-40B4-BE49-F238E27FC236}">
                  <a16:creationId xmlns:a16="http://schemas.microsoft.com/office/drawing/2014/main" id="{778BC6A7-AC19-497B-A7C6-E447B2EBD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52" name="Freeform 46">
              <a:extLst>
                <a:ext uri="{FF2B5EF4-FFF2-40B4-BE49-F238E27FC236}">
                  <a16:creationId xmlns:a16="http://schemas.microsoft.com/office/drawing/2014/main" id="{4E79A87B-BF1F-437A-9FED-BE93025E5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53" name="Freeform 47">
              <a:extLst>
                <a:ext uri="{FF2B5EF4-FFF2-40B4-BE49-F238E27FC236}">
                  <a16:creationId xmlns:a16="http://schemas.microsoft.com/office/drawing/2014/main" id="{DFAAF3CC-B4E0-45C8-AC2D-EF0D6D823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54" name="Freeform 48">
              <a:extLst>
                <a:ext uri="{FF2B5EF4-FFF2-40B4-BE49-F238E27FC236}">
                  <a16:creationId xmlns:a16="http://schemas.microsoft.com/office/drawing/2014/main" id="{A5A12C87-1E4A-4664-B2F4-A1C8B656F9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55" name="Freeform 49">
              <a:extLst>
                <a:ext uri="{FF2B5EF4-FFF2-40B4-BE49-F238E27FC236}">
                  <a16:creationId xmlns:a16="http://schemas.microsoft.com/office/drawing/2014/main" id="{B3AF8230-4630-4505-ADDB-16A9B6B37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56" name="Freeform 50">
              <a:extLst>
                <a:ext uri="{FF2B5EF4-FFF2-40B4-BE49-F238E27FC236}">
                  <a16:creationId xmlns:a16="http://schemas.microsoft.com/office/drawing/2014/main" id="{33F93F6D-724D-42F3-AF1D-3081EAB5D1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57" name="Freeform 51">
              <a:extLst>
                <a:ext uri="{FF2B5EF4-FFF2-40B4-BE49-F238E27FC236}">
                  <a16:creationId xmlns:a16="http://schemas.microsoft.com/office/drawing/2014/main" id="{F5DD7A8F-FB67-4E79-80DB-0FAF3A098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58" name="Freeform 52">
              <a:extLst>
                <a:ext uri="{FF2B5EF4-FFF2-40B4-BE49-F238E27FC236}">
                  <a16:creationId xmlns:a16="http://schemas.microsoft.com/office/drawing/2014/main" id="{7B140A84-E89E-4A80-9DF8-7BCA45F908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59" name="Freeform 53">
              <a:extLst>
                <a:ext uri="{FF2B5EF4-FFF2-40B4-BE49-F238E27FC236}">
                  <a16:creationId xmlns:a16="http://schemas.microsoft.com/office/drawing/2014/main" id="{279E1D6A-EFE2-44C6-A5BF-DFADF0DC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60" name="Freeform 54">
              <a:extLst>
                <a:ext uri="{FF2B5EF4-FFF2-40B4-BE49-F238E27FC236}">
                  <a16:creationId xmlns:a16="http://schemas.microsoft.com/office/drawing/2014/main" id="{C9FA2204-561F-4ABB-988C-03053820F1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61" name="Freeform 55">
              <a:extLst>
                <a:ext uri="{FF2B5EF4-FFF2-40B4-BE49-F238E27FC236}">
                  <a16:creationId xmlns:a16="http://schemas.microsoft.com/office/drawing/2014/main" id="{8BD7D04E-AC0A-424F-BC40-28842DAFFA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62" name="Freeform 56">
              <a:extLst>
                <a:ext uri="{FF2B5EF4-FFF2-40B4-BE49-F238E27FC236}">
                  <a16:creationId xmlns:a16="http://schemas.microsoft.com/office/drawing/2014/main" id="{32B616A2-FE09-47DD-B58C-12EE58B7C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63" name="Freeform 57">
              <a:extLst>
                <a:ext uri="{FF2B5EF4-FFF2-40B4-BE49-F238E27FC236}">
                  <a16:creationId xmlns:a16="http://schemas.microsoft.com/office/drawing/2014/main" id="{08C5EAF5-6064-484E-BA05-80D09D84EA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64" name="Freeform 58">
              <a:extLst>
                <a:ext uri="{FF2B5EF4-FFF2-40B4-BE49-F238E27FC236}">
                  <a16:creationId xmlns:a16="http://schemas.microsoft.com/office/drawing/2014/main" id="{F11D90DF-D275-4725-884C-77E5E01D8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9BE10567-6165-46A7-867D-4690A16B4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"/>
            <a:ext cx="12192003" cy="6858001"/>
            <a:chOff x="0" y="-1"/>
            <a:chExt cx="12192003" cy="6858001"/>
          </a:xfrm>
        </p:grpSpPr>
        <p:sp useBgFill="1">
          <p:nvSpPr>
            <p:cNvPr id="167" name="Rectangle 166">
              <a:extLst>
                <a:ext uri="{FF2B5EF4-FFF2-40B4-BE49-F238E27FC236}">
                  <a16:creationId xmlns:a16="http://schemas.microsoft.com/office/drawing/2014/main" id="{0F4DB1F4-429C-4C85-85D7-C4D81996D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8" name="Picture 2">
              <a:extLst>
                <a:ext uri="{FF2B5EF4-FFF2-40B4-BE49-F238E27FC236}">
                  <a16:creationId xmlns:a16="http://schemas.microsoft.com/office/drawing/2014/main" id="{159C0DA6-71D9-4C96-A774-7FADF5E0A4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:p14="http://schemas.microsoft.com/office/powerpoint/2010/main" xmlns:a16="http://schemas.microsoft.com/office/drawing/2014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0" name="Round Diagonal Corner Rectangle 7">
            <a:extLst>
              <a:ext uri="{FF2B5EF4-FFF2-40B4-BE49-F238E27FC236}">
                <a16:creationId xmlns:a16="http://schemas.microsoft.com/office/drawing/2014/main" id="{4B24F6DB-F114-44A7-BB56-D401884E4E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82333" y="2235200"/>
            <a:ext cx="7027334" cy="2396067"/>
          </a:xfrm>
          <a:prstGeom prst="round2DiagRect">
            <a:avLst>
              <a:gd name="adj1" fmla="val 9246"/>
              <a:gd name="adj2" fmla="val 0"/>
            </a:avLst>
          </a:prstGeom>
          <a:solidFill>
            <a:srgbClr val="000000">
              <a:alpha val="80000"/>
            </a:srgbClr>
          </a:solidFill>
          <a:ln w="19050" cap="sq">
            <a:solidFill>
              <a:schemeClr val="tx2"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4DB50ECD-225E-4F81-AF7B-706DD05F3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5895" y="2900097"/>
            <a:ext cx="10982062" cy="1211524"/>
            <a:chOff x="605895" y="2900097"/>
            <a:chExt cx="10982062" cy="1211524"/>
          </a:xfrm>
          <a:effectLst/>
        </p:grpSpPr>
        <p:sp>
          <p:nvSpPr>
            <p:cNvPr id="173" name="Freeform 32">
              <a:extLst>
                <a:ext uri="{FF2B5EF4-FFF2-40B4-BE49-F238E27FC236}">
                  <a16:creationId xmlns:a16="http://schemas.microsoft.com/office/drawing/2014/main" id="{CBC3B006-1357-4969-BC3D-CDD91E492B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9653587" y="3379784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174" name="Freeform 33">
              <a:extLst>
                <a:ext uri="{FF2B5EF4-FFF2-40B4-BE49-F238E27FC236}">
                  <a16:creationId xmlns:a16="http://schemas.microsoft.com/office/drawing/2014/main" id="{0D6E4F1D-B331-41B5-90EF-2236C1EE15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10078244" y="3310728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175" name="Freeform 34">
              <a:extLst>
                <a:ext uri="{FF2B5EF4-FFF2-40B4-BE49-F238E27FC236}">
                  <a16:creationId xmlns:a16="http://schemas.microsoft.com/office/drawing/2014/main" id="{54A60014-21DF-44E5-9137-4335718850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11146631" y="3574253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176" name="Freeform 37">
              <a:extLst>
                <a:ext uri="{FF2B5EF4-FFF2-40B4-BE49-F238E27FC236}">
                  <a16:creationId xmlns:a16="http://schemas.microsoft.com/office/drawing/2014/main" id="{40B768C0-B003-45F4-9A06-EA3509A90B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 flipV="1">
              <a:off x="10230644" y="3034502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177" name="Freeform 35">
              <a:extLst>
                <a:ext uri="{FF2B5EF4-FFF2-40B4-BE49-F238E27FC236}">
                  <a16:creationId xmlns:a16="http://schemas.microsoft.com/office/drawing/2014/main" id="{5E479182-2054-4AD9-823D-81CFAD7F2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034587" y="256275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178" name="Freeform 36">
              <a:extLst>
                <a:ext uri="{FF2B5EF4-FFF2-40B4-BE49-F238E27FC236}">
                  <a16:creationId xmlns:a16="http://schemas.microsoft.com/office/drawing/2014/main" id="{A7D912CF-756A-41F1-8BF1-5BA7D1BD05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747375" y="3232679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179" name="Freeform 38">
              <a:extLst>
                <a:ext uri="{FF2B5EF4-FFF2-40B4-BE49-F238E27FC236}">
                  <a16:creationId xmlns:a16="http://schemas.microsoft.com/office/drawing/2014/main" id="{734B6F35-2160-44B1-AB00-F628C84B14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9044" y="3095360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180" name="Freeform 39">
              <a:extLst>
                <a:ext uri="{FF2B5EF4-FFF2-40B4-BE49-F238E27FC236}">
                  <a16:creationId xmlns:a16="http://schemas.microsoft.com/office/drawing/2014/main" id="{D8657E76-4F63-44FE-86C5-54CA174FC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353675" y="2153178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181" name="Freeform 40">
              <a:extLst>
                <a:ext uri="{FF2B5EF4-FFF2-40B4-BE49-F238E27FC236}">
                  <a16:creationId xmlns:a16="http://schemas.microsoft.com/office/drawing/2014/main" id="{482CEB8C-90E5-4152-8B52-A2881B98A3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48850" y="330887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182" name="Rectangle 41">
              <a:extLst>
                <a:ext uri="{FF2B5EF4-FFF2-40B4-BE49-F238E27FC236}">
                  <a16:creationId xmlns:a16="http://schemas.microsoft.com/office/drawing/2014/main" id="{85010FC2-BC4C-4692-876D-7FE363BFC6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721056" y="3284272"/>
              <a:ext cx="23813" cy="252413"/>
            </a:xfrm>
            <a:prstGeom prst="rect">
              <a:avLst/>
            </a:pr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183" name="Freeform 32">
              <a:extLst>
                <a:ext uri="{FF2B5EF4-FFF2-40B4-BE49-F238E27FC236}">
                  <a16:creationId xmlns:a16="http://schemas.microsoft.com/office/drawing/2014/main" id="{714C1223-2B78-4715-9ACB-079A60D16D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2122751" y="3532184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184" name="Freeform 33">
              <a:extLst>
                <a:ext uri="{FF2B5EF4-FFF2-40B4-BE49-F238E27FC236}">
                  <a16:creationId xmlns:a16="http://schemas.microsoft.com/office/drawing/2014/main" id="{1D9109D3-C92A-410B-9B43-5F02B2D84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1958445" y="3463128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185" name="Freeform 34">
              <a:extLst>
                <a:ext uri="{FF2B5EF4-FFF2-40B4-BE49-F238E27FC236}">
                  <a16:creationId xmlns:a16="http://schemas.microsoft.com/office/drawing/2014/main" id="{EF5B327A-A1AE-42F3-815E-84F4AA2948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858308" y="3726653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186" name="Freeform 37">
              <a:extLst>
                <a:ext uri="{FF2B5EF4-FFF2-40B4-BE49-F238E27FC236}">
                  <a16:creationId xmlns:a16="http://schemas.microsoft.com/office/drawing/2014/main" id="{77738BDE-751F-4D4C-B4C4-C9DF3EA29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 flipV="1">
              <a:off x="1658407" y="3186902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187" name="Freeform 35">
              <a:extLst>
                <a:ext uri="{FF2B5EF4-FFF2-40B4-BE49-F238E27FC236}">
                  <a16:creationId xmlns:a16="http://schemas.microsoft.com/office/drawing/2014/main" id="{9C8C4AD6-72BF-490C-963C-97C7FD7E7E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1860814" y="271515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188" name="Freeform 36">
              <a:extLst>
                <a:ext uri="{FF2B5EF4-FFF2-40B4-BE49-F238E27FC236}">
                  <a16:creationId xmlns:a16="http://schemas.microsoft.com/office/drawing/2014/main" id="{94990E31-5AA8-4502-A963-CE1B539DA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1289314" y="3385079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189" name="Freeform 38">
              <a:extLst>
                <a:ext uri="{FF2B5EF4-FFF2-40B4-BE49-F238E27FC236}">
                  <a16:creationId xmlns:a16="http://schemas.microsoft.com/office/drawing/2014/main" id="{9E703E9D-ED76-449C-A8C0-7A1E24B8B2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605895" y="3247760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190" name="Freeform 39">
              <a:extLst>
                <a:ext uri="{FF2B5EF4-FFF2-40B4-BE49-F238E27FC236}">
                  <a16:creationId xmlns:a16="http://schemas.microsoft.com/office/drawing/2014/main" id="{C70A75E8-C815-4CCF-ABEE-83F19BFE05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1532202" y="2305578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191" name="Freeform 40">
              <a:extLst>
                <a:ext uri="{FF2B5EF4-FFF2-40B4-BE49-F238E27FC236}">
                  <a16:creationId xmlns:a16="http://schemas.microsoft.com/office/drawing/2014/main" id="{E15638E1-6A92-4D31-A034-853A65A75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2154501" y="346127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192" name="Rectangle 41">
              <a:extLst>
                <a:ext uri="{FF2B5EF4-FFF2-40B4-BE49-F238E27FC236}">
                  <a16:creationId xmlns:a16="http://schemas.microsoft.com/office/drawing/2014/main" id="{EA3E8D58-D52B-4300-8A50-5696430D1A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 flipH="1">
              <a:off x="2448983" y="3436672"/>
              <a:ext cx="23813" cy="252413"/>
            </a:xfrm>
            <a:prstGeom prst="rect">
              <a:avLst/>
            </a:prstGeom>
            <a:solidFill>
              <a:schemeClr val="tx2">
                <a:alpha val="60000"/>
              </a:schemeClr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58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235272E7-5B0B-6495-D4A3-7F1BCE176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0" y="2328334"/>
            <a:ext cx="6858000" cy="136789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400">
                <a:solidFill>
                  <a:srgbClr val="FFFFFF"/>
                </a:solidFill>
              </a:rPr>
              <a:t>Explanation of the code</a:t>
            </a:r>
          </a:p>
        </p:txBody>
      </p:sp>
    </p:spTree>
    <p:extLst>
      <p:ext uri="{BB962C8B-B14F-4D97-AF65-F5344CB8AC3E}">
        <p14:creationId xmlns:p14="http://schemas.microsoft.com/office/powerpoint/2010/main" val="19052068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8000"/>
                <a:hueMod val="94000"/>
                <a:satMod val="148000"/>
                <a:lumMod val="150000"/>
              </a:schemeClr>
            </a:gs>
            <a:gs pos="100000">
              <a:schemeClr val="bg1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B448F0-DA06-4165-AB5F-4330A20E06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92D83638-A467-411A-9C31-FE9A111CD8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576BCDF-119F-4EB5-83D7-ED823C93E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solidFill>
            <a:schemeClr val="tx2">
              <a:alpha val="45000"/>
            </a:schemeClr>
          </a:solidFill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43D63E8F-FD8A-4CE3-B7C9-3E9E2B66B5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D107D890-1831-46D8-90FB-F2FC0B288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02440904-A4EC-4F72-8E22-AAF4D9DB5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625E9C1F-1569-416B-A85C-FA1434872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3A186C77-43BF-4B1B-8170-48944F3057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A8D72C1-8526-44B4-9333-5E0057ECC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790E4BA0-9C47-48B6-AA4A-8FC22DA95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FD051475-431F-4B9D-94C6-7B49A69582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82255D2F-85A1-4A19-8BC4-EB2715F36C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EBC3A004-9794-4EFA-83F0-989248797C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6EFD9FC3-E11A-44E3-BCAC-A07F3C601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AB6AB6F7-6592-4028-B349-1C0E53A29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6C2415E6-F914-4C11-B48B-4910AA6CA6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2412013C-072A-489E-851A-CFEF91A9A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DE93DF9F-296F-4DE4-8813-D8C04DE4C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F440D966-5030-460C-9916-BF9B91542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1EFE245D-BA05-4F4D-A6E8-40739F48E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ED67811C-F735-441C-98A6-2517EC099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3070FC44-32F9-470F-A131-868F3F1DB7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95FB52C7-C779-4E3F-978C-4595FEF868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D4EB1759-62AC-4B24-9DC6-E4F8737E8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7BF6FB39-864B-4F58-86E8-790E16FB3C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5FE4FA46-B51C-43DA-87FC-2644ED117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25DD1322-2D3A-4E7B-B23B-B4F96E02C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6E4FFBEB-52BB-494D-AD99-A0F072AB6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7DE92406-3F65-4333-BAAA-A9A7B5AEE9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B8B0FFC4-D1BB-4BB9-A224-BB78BFD3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0C8E79C-9BBA-70D3-E100-E814FA672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748240"/>
            <a:ext cx="9906000" cy="1117073"/>
          </a:xfrm>
        </p:spPr>
        <p:txBody>
          <a:bodyPr>
            <a:normAutofit/>
          </a:bodyPr>
          <a:lstStyle/>
          <a:p>
            <a:pPr algn="ctr"/>
            <a:r>
              <a:rPr lang="es-ES" sz="4000" dirty="0"/>
              <a:t>Load and organice data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3953E2-1227-3CCB-7680-19369694A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4595" y="1765526"/>
            <a:ext cx="9840911" cy="3541714"/>
          </a:xfrm>
        </p:spPr>
        <p:txBody>
          <a:bodyPr anchor="t">
            <a:normAutofit/>
          </a:bodyPr>
          <a:lstStyle/>
          <a:p>
            <a:r>
              <a:rPr lang="es-ES" dirty="0" err="1"/>
              <a:t>Read</a:t>
            </a:r>
            <a:r>
              <a:rPr lang="es-ES" dirty="0"/>
              <a:t> a </a:t>
            </a:r>
            <a:r>
              <a:rPr lang="es-ES" dirty="0" err="1"/>
              <a:t>txt</a:t>
            </a:r>
            <a:r>
              <a:rPr lang="es-ES" dirty="0"/>
              <a:t> file </a:t>
            </a:r>
            <a:r>
              <a:rPr lang="es-ES" dirty="0" err="1"/>
              <a:t>separating</a:t>
            </a:r>
            <a:r>
              <a:rPr lang="es-ES" dirty="0"/>
              <a:t> </a:t>
            </a:r>
            <a:r>
              <a:rPr lang="es-ES"/>
              <a:t>paragraphs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dirty="0" err="1"/>
              <a:t>Separate</a:t>
            </a:r>
            <a:r>
              <a:rPr lang="es-ES" dirty="0"/>
              <a:t> </a:t>
            </a:r>
            <a:r>
              <a:rPr lang="es-ES" dirty="0" err="1"/>
              <a:t>sentences</a:t>
            </a:r>
            <a:r>
              <a:rPr lang="es-ES" dirty="0"/>
              <a:t> and </a:t>
            </a:r>
            <a:r>
              <a:rPr lang="es-ES" dirty="0" err="1"/>
              <a:t>remove</a:t>
            </a:r>
            <a:r>
              <a:rPr lang="es-ES" dirty="0"/>
              <a:t> </a:t>
            </a:r>
            <a:r>
              <a:rPr lang="es-ES" dirty="0" err="1"/>
              <a:t>ending</a:t>
            </a:r>
            <a:r>
              <a:rPr lang="es-ES" dirty="0"/>
              <a:t> </a:t>
            </a:r>
            <a:r>
              <a:rPr lang="es-ES" dirty="0" err="1"/>
              <a:t>punctuation</a:t>
            </a:r>
            <a:endParaRPr lang="es-ES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DB4BB99-C854-45F9-BED1-63D15E3A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2">
              <a:alpha val="45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5D1CCC4C-284C-4BF6-97D9-D97467463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35D82D1B-EB09-4028-9107-D60B547C7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1389EE93-8059-437E-8507-7557AD68F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377C05DC-75FF-4426-A34F-DBF0C7E7BE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03D385C8-866D-437D-91B1-2E3ECDD88E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3F649CBB-748F-4C79-A14F-C531C40B08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7F4622C0-84AF-41F1-9128-FE73CADD3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CC6F29C1-A471-4CDE-8C21-E4B15C5EF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67F5B7DA-86C7-4AE0-96B6-D7F5AA51E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0FA481E3-0439-484A-AC9B-19D58B98E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B50C86BA-AD18-2DBC-84E8-6538CCCCF4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2244" y="2371639"/>
            <a:ext cx="7622444" cy="41631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D259DF9-A312-B081-315C-8023BA1F16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2244" y="3504748"/>
            <a:ext cx="9874349" cy="283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8689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8000"/>
                <a:hueMod val="94000"/>
                <a:satMod val="148000"/>
                <a:lumMod val="150000"/>
              </a:schemeClr>
            </a:gs>
            <a:gs pos="100000">
              <a:schemeClr val="bg1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B448F0-DA06-4165-AB5F-4330A20E06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92D83638-A467-411A-9C31-FE9A111CD8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576BCDF-119F-4EB5-83D7-ED823C93E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solidFill>
            <a:schemeClr val="tx2">
              <a:alpha val="45000"/>
            </a:schemeClr>
          </a:solidFill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43D63E8F-FD8A-4CE3-B7C9-3E9E2B66B5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D107D890-1831-46D8-90FB-F2FC0B288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02440904-A4EC-4F72-8E22-AAF4D9DB5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625E9C1F-1569-416B-A85C-FA1434872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3A186C77-43BF-4B1B-8170-48944F3057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A8D72C1-8526-44B4-9333-5E0057ECC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790E4BA0-9C47-48B6-AA4A-8FC22DA95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FD051475-431F-4B9D-94C6-7B49A69582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82255D2F-85A1-4A19-8BC4-EB2715F36C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EBC3A004-9794-4EFA-83F0-989248797C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6EFD9FC3-E11A-44E3-BCAC-A07F3C601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AB6AB6F7-6592-4028-B349-1C0E53A29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6C2415E6-F914-4C11-B48B-4910AA6CA6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2412013C-072A-489E-851A-CFEF91A9A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DE93DF9F-296F-4DE4-8813-D8C04DE4C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F440D966-5030-460C-9916-BF9B91542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1EFE245D-BA05-4F4D-A6E8-40739F48E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ED67811C-F735-441C-98A6-2517EC099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3070FC44-32F9-470F-A131-868F3F1DB7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95FB52C7-C779-4E3F-978C-4595FEF868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D4EB1759-62AC-4B24-9DC6-E4F8737E8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7BF6FB39-864B-4F58-86E8-790E16FB3C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5FE4FA46-B51C-43DA-87FC-2644ED117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25DD1322-2D3A-4E7B-B23B-B4F96E02C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6E4FFBEB-52BB-494D-AD99-A0F072AB6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7DE92406-3F65-4333-BAAA-A9A7B5AEE9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B8B0FFC4-D1BB-4BB9-A224-BB78BFD3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DB4BB99-C854-45F9-BED1-63D15E3A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2">
              <a:alpha val="45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5D1CCC4C-284C-4BF6-97D9-D97467463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35D82D1B-EB09-4028-9107-D60B547C7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1389EE93-8059-437E-8507-7557AD68F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377C05DC-75FF-4426-A34F-DBF0C7E7BE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03D385C8-866D-437D-91B1-2E3ECDD88E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3F649CBB-748F-4C79-A14F-C531C40B08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7F4622C0-84AF-41F1-9128-FE73CADD3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CC6F29C1-A471-4CDE-8C21-E4B15C5EF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67F5B7DA-86C7-4AE0-96B6-D7F5AA51E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0FA481E3-0439-484A-AC9B-19D58B98E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4" name="Título 1">
            <a:extLst>
              <a:ext uri="{FF2B5EF4-FFF2-40B4-BE49-F238E27FC236}">
                <a16:creationId xmlns:a16="http://schemas.microsoft.com/office/drawing/2014/main" id="{395E27B9-A40A-E536-AA8A-A7EE0E11B02C}"/>
              </a:ext>
            </a:extLst>
          </p:cNvPr>
          <p:cNvSpPr txBox="1">
            <a:spLocks/>
          </p:cNvSpPr>
          <p:nvPr/>
        </p:nvSpPr>
        <p:spPr>
          <a:xfrm>
            <a:off x="1287462" y="456406"/>
            <a:ext cx="9906000" cy="1117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000" dirty="0" err="1"/>
              <a:t>Assign</a:t>
            </a:r>
            <a:r>
              <a:rPr lang="es-ES" sz="4000" dirty="0"/>
              <a:t> </a:t>
            </a:r>
            <a:r>
              <a:rPr lang="es-ES" sz="4000" dirty="0" err="1"/>
              <a:t>characteristics</a:t>
            </a:r>
            <a:r>
              <a:rPr lang="es-ES" sz="4000" dirty="0"/>
              <a:t> </a:t>
            </a:r>
            <a:r>
              <a:rPr lang="es-ES" sz="4000" dirty="0" err="1"/>
              <a:t>to</a:t>
            </a:r>
            <a:r>
              <a:rPr lang="es-ES" sz="4000" dirty="0"/>
              <a:t> a </a:t>
            </a:r>
            <a:r>
              <a:rPr lang="es-ES" sz="4000" dirty="0" err="1"/>
              <a:t>sentence</a:t>
            </a:r>
            <a:endParaRPr lang="es-ES" sz="4000" dirty="0"/>
          </a:p>
        </p:txBody>
      </p:sp>
      <p:pic>
        <p:nvPicPr>
          <p:cNvPr id="40" name="Imagen 39">
            <a:extLst>
              <a:ext uri="{FF2B5EF4-FFF2-40B4-BE49-F238E27FC236}">
                <a16:creationId xmlns:a16="http://schemas.microsoft.com/office/drawing/2014/main" id="{FA9326FB-48CB-8072-51F0-AF6879C8F62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96573"/>
          <a:stretch/>
        </p:blipFill>
        <p:spPr>
          <a:xfrm>
            <a:off x="1547813" y="6116643"/>
            <a:ext cx="7679029" cy="285859"/>
          </a:xfrm>
          <a:prstGeom prst="rect">
            <a:avLst/>
          </a:prstGeom>
        </p:spPr>
      </p:pic>
      <p:pic>
        <p:nvPicPr>
          <p:cNvPr id="52" name="Imagen 51">
            <a:extLst>
              <a:ext uri="{FF2B5EF4-FFF2-40B4-BE49-F238E27FC236}">
                <a16:creationId xmlns:a16="http://schemas.microsoft.com/office/drawing/2014/main" id="{3F7648D1-AEC1-5419-25BE-391108FD18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1112" y="1460512"/>
            <a:ext cx="9612500" cy="218122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C60B36D6-9053-56E1-C2A8-F77EE360AF0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54462" b="56822"/>
          <a:stretch/>
        </p:blipFill>
        <p:spPr>
          <a:xfrm>
            <a:off x="3702195" y="2701843"/>
            <a:ext cx="3297942" cy="3397249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B1D58A2-411D-F828-55E3-EBE15A3BE57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3120" r="32776" b="5878"/>
          <a:stretch/>
        </p:blipFill>
        <p:spPr>
          <a:xfrm>
            <a:off x="7000137" y="2710618"/>
            <a:ext cx="4121718" cy="339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7066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8000"/>
                <a:hueMod val="94000"/>
                <a:satMod val="148000"/>
                <a:lumMod val="150000"/>
              </a:schemeClr>
            </a:gs>
            <a:gs pos="100000">
              <a:schemeClr val="bg1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B448F0-DA06-4165-AB5F-4330A20E06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92D83638-A467-411A-9C31-FE9A111CD8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2576BCDF-119F-4EB5-83D7-ED823C93E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solidFill>
            <a:schemeClr val="tx2">
              <a:alpha val="45000"/>
            </a:schemeClr>
          </a:solidFill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43D63E8F-FD8A-4CE3-B7C9-3E9E2B66B5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D107D890-1831-46D8-90FB-F2FC0B288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02440904-A4EC-4F72-8E22-AAF4D9DB5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625E9C1F-1569-416B-A85C-FA1434872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3A186C77-43BF-4B1B-8170-48944F3057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FA8D72C1-8526-44B4-9333-5E0057ECC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790E4BA0-9C47-48B6-AA4A-8FC22DA95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FD051475-431F-4B9D-94C6-7B49A69582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82255D2F-85A1-4A19-8BC4-EB2715F36C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EBC3A004-9794-4EFA-83F0-989248797C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6EFD9FC3-E11A-44E3-BCAC-A07F3C601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4" name="Line 16">
              <a:extLst>
                <a:ext uri="{FF2B5EF4-FFF2-40B4-BE49-F238E27FC236}">
                  <a16:creationId xmlns:a16="http://schemas.microsoft.com/office/drawing/2014/main" id="{AB6AB6F7-6592-4028-B349-1C0E53A29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6C2415E6-F914-4C11-B48B-4910AA6CA6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2412013C-072A-489E-851A-CFEF91A9A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DE93DF9F-296F-4DE4-8813-D8C04DE4C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F440D966-5030-460C-9916-BF9B91542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9" name="Rectangle 21">
              <a:extLst>
                <a:ext uri="{FF2B5EF4-FFF2-40B4-BE49-F238E27FC236}">
                  <a16:creationId xmlns:a16="http://schemas.microsoft.com/office/drawing/2014/main" id="{1EFE245D-BA05-4F4D-A6E8-40739F48E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ED67811C-F735-441C-98A6-2517EC099A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3070FC44-32F9-470F-A131-868F3F1DB7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95FB52C7-C779-4E3F-978C-4595FEF868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D4EB1759-62AC-4B24-9DC6-E4F8737E8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7BF6FB39-864B-4F58-86E8-790E16FB3C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5FE4FA46-B51C-43DA-87FC-2644ED117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25DD1322-2D3A-4E7B-B23B-B4F96E02C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6E4FFBEB-52BB-494D-AD99-A0F072AB6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7DE92406-3F65-4333-BAAA-A9A7B5AEE9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B8B0FFC4-D1BB-4BB9-A224-BB78BFD3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DB4BB99-C854-45F9-BED1-63D15E3A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2">
              <a:alpha val="45000"/>
            </a:schemeClr>
          </a:solidFill>
        </p:grpSpPr>
        <p:sp>
          <p:nvSpPr>
            <p:cNvPr id="42" name="Freeform 32">
              <a:extLst>
                <a:ext uri="{FF2B5EF4-FFF2-40B4-BE49-F238E27FC236}">
                  <a16:creationId xmlns:a16="http://schemas.microsoft.com/office/drawing/2014/main" id="{5D1CCC4C-284C-4BF6-97D9-D97467463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3" name="Freeform 33">
              <a:extLst>
                <a:ext uri="{FF2B5EF4-FFF2-40B4-BE49-F238E27FC236}">
                  <a16:creationId xmlns:a16="http://schemas.microsoft.com/office/drawing/2014/main" id="{35D82D1B-EB09-4028-9107-D60B547C7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4" name="Freeform 34">
              <a:extLst>
                <a:ext uri="{FF2B5EF4-FFF2-40B4-BE49-F238E27FC236}">
                  <a16:creationId xmlns:a16="http://schemas.microsoft.com/office/drawing/2014/main" id="{1389EE93-8059-437E-8507-7557AD68F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5" name="Freeform 35">
              <a:extLst>
                <a:ext uri="{FF2B5EF4-FFF2-40B4-BE49-F238E27FC236}">
                  <a16:creationId xmlns:a16="http://schemas.microsoft.com/office/drawing/2014/main" id="{377C05DC-75FF-4426-A34F-DBF0C7E7BE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6" name="Freeform 36">
              <a:extLst>
                <a:ext uri="{FF2B5EF4-FFF2-40B4-BE49-F238E27FC236}">
                  <a16:creationId xmlns:a16="http://schemas.microsoft.com/office/drawing/2014/main" id="{03D385C8-866D-437D-91B1-2E3ECDD88E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3F649CBB-748F-4C79-A14F-C531C40B08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7F4622C0-84AF-41F1-9128-FE73CADD3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CC6F29C1-A471-4CDE-8C21-E4B15C5EF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67F5B7DA-86C7-4AE0-96B6-D7F5AA51E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51" name="Rectangle 41">
              <a:extLst>
                <a:ext uri="{FF2B5EF4-FFF2-40B4-BE49-F238E27FC236}">
                  <a16:creationId xmlns:a16="http://schemas.microsoft.com/office/drawing/2014/main" id="{0FA481E3-0439-484A-AC9B-19D58B98E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4" name="Título 1">
            <a:extLst>
              <a:ext uri="{FF2B5EF4-FFF2-40B4-BE49-F238E27FC236}">
                <a16:creationId xmlns:a16="http://schemas.microsoft.com/office/drawing/2014/main" id="{89BF4726-E38F-E42C-E7DD-B294741AC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748240"/>
            <a:ext cx="9906000" cy="1117073"/>
          </a:xfrm>
        </p:spPr>
        <p:txBody>
          <a:bodyPr>
            <a:normAutofit/>
          </a:bodyPr>
          <a:lstStyle/>
          <a:p>
            <a:pPr algn="ctr"/>
            <a:r>
              <a:rPr lang="es-ES" sz="4000" dirty="0" err="1"/>
              <a:t>Classify</a:t>
            </a:r>
            <a:r>
              <a:rPr lang="es-ES" sz="4000" dirty="0"/>
              <a:t> Data and </a:t>
            </a:r>
            <a:r>
              <a:rPr lang="es-ES" sz="4000" dirty="0" err="1"/>
              <a:t>accuracy</a:t>
            </a:r>
            <a:r>
              <a:rPr lang="es-ES" sz="4000" dirty="0"/>
              <a:t> </a:t>
            </a:r>
          </a:p>
        </p:txBody>
      </p:sp>
      <p:pic>
        <p:nvPicPr>
          <p:cNvPr id="54" name="Imagen 53">
            <a:extLst>
              <a:ext uri="{FF2B5EF4-FFF2-40B4-BE49-F238E27FC236}">
                <a16:creationId xmlns:a16="http://schemas.microsoft.com/office/drawing/2014/main" id="{855DDEE9-B78B-082E-5C74-003DCF79B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1708" y="2185988"/>
            <a:ext cx="7000985" cy="150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8354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38</TotalTime>
  <Words>380</Words>
  <Application>Microsoft Office PowerPoint</Application>
  <PresentationFormat>Panorámica</PresentationFormat>
  <Paragraphs>49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Tw Cen MT</vt:lpstr>
      <vt:lpstr>Wingdings</vt:lpstr>
      <vt:lpstr>Circuito</vt:lpstr>
      <vt:lpstr>AML project</vt:lpstr>
      <vt:lpstr>Goal of the project</vt:lpstr>
      <vt:lpstr>Our idea</vt:lpstr>
      <vt:lpstr>Have into account</vt:lpstr>
      <vt:lpstr>Other changes we want to add or try </vt:lpstr>
      <vt:lpstr>Explanation of the code</vt:lpstr>
      <vt:lpstr>Load and organice data</vt:lpstr>
      <vt:lpstr>Presentación de PowerPoint</vt:lpstr>
      <vt:lpstr>Classify Data and accuracy </vt:lpstr>
      <vt:lpstr>Other changes we want to add or try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OTELO GALLEGO AYALA</dc:creator>
  <cp:lastModifiedBy>OTELO GALLEGO AYALA</cp:lastModifiedBy>
  <cp:revision>1</cp:revision>
  <dcterms:created xsi:type="dcterms:W3CDTF">2024-10-29T09:18:13Z</dcterms:created>
  <dcterms:modified xsi:type="dcterms:W3CDTF">2024-10-29T21:48:49Z</dcterms:modified>
</cp:coreProperties>
</file>